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666BBC-197C-4812-8D6B-56F3D9C8AB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EDUCAZIONE FISICA E PSICOMOTRICITA’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97D4EF7-E346-486E-BAA6-652D9BF08F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15.03.2021  Maestra  Silvana  I B </a:t>
            </a:r>
          </a:p>
        </p:txBody>
      </p:sp>
    </p:spTree>
    <p:extLst>
      <p:ext uri="{BB962C8B-B14F-4D97-AF65-F5344CB8AC3E}">
        <p14:creationId xmlns:p14="http://schemas.microsoft.com/office/powerpoint/2010/main" val="5094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83455B-92C2-4354-A072-D01E92BBD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OGGI ATTIVITA’ MOTORIA . IL MOVIMENTO E’ IMPORTANTE….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BC88D731-2DDD-4F96-A4B1-95C1B7C0A77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77863" y="2453275"/>
            <a:ext cx="4183062" cy="3296063"/>
          </a:xfrm>
        </p:spPr>
      </p:pic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A097467-E068-44CA-AF67-3AFE2162ED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       COME IN PALESTRA </a:t>
            </a:r>
          </a:p>
          <a:p>
            <a:pPr marL="0" indent="0">
              <a:buNone/>
            </a:pPr>
            <a:r>
              <a:rPr lang="it-IT" dirty="0"/>
              <a:t>CAMMINATE PER QUALCHE MINUTO IN CERCHIO IN SENSO ORARIO E POI IN SENSO ANTIORARIO. </a:t>
            </a:r>
          </a:p>
          <a:p>
            <a:pPr marL="0" indent="0">
              <a:buNone/>
            </a:pPr>
            <a:r>
              <a:rPr lang="it-IT" dirty="0"/>
              <a:t>FERMATEVI E RESPIRATE. </a:t>
            </a:r>
          </a:p>
          <a:p>
            <a:pPr marL="0" indent="0">
              <a:buNone/>
            </a:pPr>
            <a:r>
              <a:rPr lang="it-IT" dirty="0"/>
              <a:t>DA FERMI SALTELLATE A PIEDI UNITI CONTANDO FINO A DIECI.</a:t>
            </a:r>
          </a:p>
          <a:p>
            <a:pPr marL="0" indent="0">
              <a:buNone/>
            </a:pPr>
            <a:r>
              <a:rPr lang="it-IT" dirty="0"/>
              <a:t>POI SALTELLATE SUL PIEDE SINISTRO CONTANDO FINO A CINQUE.</a:t>
            </a:r>
          </a:p>
          <a:p>
            <a:pPr marL="0" indent="0">
              <a:buNone/>
            </a:pPr>
            <a:r>
              <a:rPr lang="it-IT" dirty="0"/>
              <a:t>POI SALTELLATE SUL PIEDE DESTRO SEMPRE CONTANDO FINO A CINQUE. </a:t>
            </a:r>
          </a:p>
          <a:p>
            <a:pPr marL="0" indent="0">
              <a:buNone/>
            </a:pPr>
            <a:r>
              <a:rPr lang="it-IT" dirty="0"/>
              <a:t>FERMATEVI E RESPIRATE.</a:t>
            </a:r>
          </a:p>
        </p:txBody>
      </p:sp>
    </p:spTree>
    <p:extLst>
      <p:ext uri="{BB962C8B-B14F-4D97-AF65-F5344CB8AC3E}">
        <p14:creationId xmlns:p14="http://schemas.microsoft.com/office/powerpoint/2010/main" val="2293971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84A7CF-820B-4F39-B623-613C49104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6" y="1298713"/>
            <a:ext cx="3948766" cy="1478357"/>
          </a:xfrm>
        </p:spPr>
        <p:txBody>
          <a:bodyPr>
            <a:noAutofit/>
          </a:bodyPr>
          <a:lstStyle/>
          <a:p>
            <a:r>
              <a:rPr lang="it-IT" sz="2400" dirty="0"/>
              <a:t>CORPO  LIBERO…. </a:t>
            </a:r>
            <a:br>
              <a:rPr lang="it-IT" sz="2400" dirty="0"/>
            </a:br>
            <a:r>
              <a:rPr lang="it-IT" sz="2400" dirty="0"/>
              <a:t>BALLATE AL RITMO DI MUSICA . POI  SDRAIATEVI PER TERRA E RIPOSATE. FATE LA BICICLETTA .  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29F33449-7FB7-41CB-87E0-D848A94867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8588" y="1995230"/>
            <a:ext cx="4513262" cy="2461138"/>
          </a:xfrm>
        </p:spPr>
      </p:pic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64F5657-436A-42A7-9599-ABAE5FBBD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818B117-2970-4E9A-81C2-D1A1EA1652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279" y="3225799"/>
            <a:ext cx="3440637" cy="19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38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740E94-47D0-4509-B1BE-457E3B3A9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90" y="1496482"/>
            <a:ext cx="3022175" cy="1336890"/>
          </a:xfrm>
        </p:spPr>
        <p:txBody>
          <a:bodyPr>
            <a:normAutofit/>
          </a:bodyPr>
          <a:lstStyle/>
          <a:p>
            <a:r>
              <a:rPr lang="it-IT" sz="3600" dirty="0"/>
              <a:t>PERCORSO MOTORI0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171789-E7D6-49EE-9DE4-8499260E4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400" dirty="0"/>
              <a:t>ORA VI SIETE RISCALDATI.   </a:t>
            </a:r>
          </a:p>
          <a:p>
            <a:r>
              <a:rPr lang="it-IT" sz="2400" dirty="0"/>
              <a:t>PRENDETE DEGLI OGGETTI CHE AVETE IN CASA  AD ESEMPIO DEI CUSCINI E METTETELI IN TERRA UNO DI FRONTE ALL’ALTRO, LASCIANDO UN PO’ DI SPAZIO TRA DI ESSI.</a:t>
            </a:r>
          </a:p>
          <a:p>
            <a:r>
              <a:rPr lang="it-IT" sz="2400" dirty="0"/>
              <a:t>POI METTETE DELLE SEDIE NELLO STESSO MODO E UN TAPPETO DOVE POTERVI ROTOLARE. </a:t>
            </a:r>
          </a:p>
          <a:p>
            <a:r>
              <a:rPr lang="it-IT" sz="2400" dirty="0"/>
              <a:t>ECCO AVETE CREATO IL VOSTRO PERCORSO… SVILUPPATE LA FANTASIA.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F46041-EBA8-4B68-8A00-A26BA0169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4" y="2971800"/>
            <a:ext cx="3368887" cy="2389718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D951B44-C25F-4935-A2BD-890A1A5C9A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61" y="2971800"/>
            <a:ext cx="2880360" cy="252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9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CC6A38-5F8F-4915-8735-9EDC72E13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dirty="0"/>
              <a:t>ORA  GIOCHIAMO 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B971FF2-B022-4701-990D-41F3F111AF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400" dirty="0"/>
              <a:t>PRENDETE UN FOGLIO DI CARTA,FATENE UNA PALLINA . DA  VARIE DISTANZE PROVIAMO A FARE CENTRO IN UN SECCHIO O IN UN CESTINO.  SCEGLIETE VOI.. SECONDO QUELLO CHE TROVATE IN CASA.</a:t>
            </a:r>
          </a:p>
          <a:p>
            <a:r>
              <a:rPr lang="it-IT" sz="2400" dirty="0"/>
              <a:t>SE AVETE DEI CERCHI LI POSIZIONATE IN TERRA E CI SALTATE DENTRO CON I PIEDI UNITI.   </a:t>
            </a:r>
          </a:p>
        </p:txBody>
      </p:sp>
      <p:pic>
        <p:nvPicPr>
          <p:cNvPr id="6" name="Segnaposto contenuto 5">
            <a:extLst>
              <a:ext uri="{FF2B5EF4-FFF2-40B4-BE49-F238E27FC236}">
                <a16:creationId xmlns:a16="http://schemas.microsoft.com/office/drawing/2014/main" id="{6A634F6C-8777-4369-8583-1AE4BB0A341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34075" y="3182144"/>
            <a:ext cx="2495550" cy="1838325"/>
          </a:xfrm>
        </p:spPr>
      </p:pic>
    </p:spTree>
    <p:extLst>
      <p:ext uri="{BB962C8B-B14F-4D97-AF65-F5344CB8AC3E}">
        <p14:creationId xmlns:p14="http://schemas.microsoft.com/office/powerpoint/2010/main" val="236673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031A05-7CC9-4B3C-B016-5957F5D5E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748888" cy="1377244"/>
          </a:xfrm>
        </p:spPr>
        <p:txBody>
          <a:bodyPr>
            <a:normAutofit fontScale="90000"/>
          </a:bodyPr>
          <a:lstStyle/>
          <a:p>
            <a:r>
              <a:rPr lang="it-IT" sz="2400" dirty="0"/>
              <a:t>INFINE  UNA PROVA DI EQUILIBRIO .  PRENDETE UN CUCCHIAIO , LO METTETE IN BOCCA DALLA PARTE DEL MANICO, CI METTETE SOPRA UNA PALLINA DI CARTA E CAMMINATE INTORNO AL TAVOLO CERCANDO DI NON FARLA CADERE..    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1100BB2-96C7-4A65-B98B-7BDCCFCA8B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DIVERTITEVI MUOVENDO IL </a:t>
            </a:r>
          </a:p>
        </p:txBody>
      </p:sp>
      <p:pic>
        <p:nvPicPr>
          <p:cNvPr id="8" name="Segnaposto contenuto 7">
            <a:extLst>
              <a:ext uri="{FF2B5EF4-FFF2-40B4-BE49-F238E27FC236}">
                <a16:creationId xmlns:a16="http://schemas.microsoft.com/office/drawing/2014/main" id="{C2437444-61F3-4ECC-A239-1E0B4DDF68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6274" y="2818264"/>
            <a:ext cx="4185093" cy="3142680"/>
          </a:xfrm>
        </p:spPr>
      </p:pic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5188633-8853-45C2-AD98-BCF3706E67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t-IT" dirty="0"/>
              <a:t>VOSTRO CORPO</a:t>
            </a:r>
          </a:p>
        </p:txBody>
      </p:sp>
      <p:pic>
        <p:nvPicPr>
          <p:cNvPr id="32" name="Segnaposto contenuto 31">
            <a:extLst>
              <a:ext uri="{FF2B5EF4-FFF2-40B4-BE49-F238E27FC236}">
                <a16:creationId xmlns:a16="http://schemas.microsoft.com/office/drawing/2014/main" id="{D00CD9F7-DB21-4E25-8311-9FBC89F2A21F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87939" y="3429000"/>
            <a:ext cx="4020150" cy="2003653"/>
          </a:xfrm>
        </p:spPr>
      </p:pic>
    </p:spTree>
    <p:extLst>
      <p:ext uri="{BB962C8B-B14F-4D97-AF65-F5344CB8AC3E}">
        <p14:creationId xmlns:p14="http://schemas.microsoft.com/office/powerpoint/2010/main" val="942193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ccia in giù 3">
            <a:extLst>
              <a:ext uri="{FF2B5EF4-FFF2-40B4-BE49-F238E27FC236}">
                <a16:creationId xmlns:a16="http://schemas.microsoft.com/office/drawing/2014/main" id="{581F31EE-231D-4F05-B3C9-74D520AD159F}"/>
              </a:ext>
            </a:extLst>
          </p:cNvPr>
          <p:cNvSpPr/>
          <p:nvPr/>
        </p:nvSpPr>
        <p:spPr>
          <a:xfrm rot="5140439">
            <a:off x="7595801" y="703504"/>
            <a:ext cx="1008391" cy="211709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279D5DAE-73C9-4180-90B1-B18FCCCAF033}"/>
              </a:ext>
            </a:extLst>
          </p:cNvPr>
          <p:cNvSpPr/>
          <p:nvPr/>
        </p:nvSpPr>
        <p:spPr>
          <a:xfrm flipH="1">
            <a:off x="834881" y="477078"/>
            <a:ext cx="5420144" cy="447923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/>
              <a:t>PER PASSARE IL TEMPO IN CASA  </a:t>
            </a:r>
            <a:r>
              <a:rPr lang="it-IT" sz="4000"/>
              <a:t>FACENDO ESERCIZI. </a:t>
            </a:r>
            <a:r>
              <a:rPr lang="it-IT" sz="4000" dirty="0"/>
              <a:t>GRAZIE ALUNNI  IB.  A  PRESTO</a:t>
            </a:r>
          </a:p>
        </p:txBody>
      </p:sp>
    </p:spTree>
    <p:extLst>
      <p:ext uri="{BB962C8B-B14F-4D97-AF65-F5344CB8AC3E}">
        <p14:creationId xmlns:p14="http://schemas.microsoft.com/office/powerpoint/2010/main" val="1569450565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274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Sfaccettatura</vt:lpstr>
      <vt:lpstr>EDUCAZIONE FISICA E PSICOMOTRICITA’</vt:lpstr>
      <vt:lpstr>OGGI ATTIVITA’ MOTORIA . IL MOVIMENTO E’ IMPORTANTE….</vt:lpstr>
      <vt:lpstr>CORPO  LIBERO….  BALLATE AL RITMO DI MUSICA . POI  SDRAIATEVI PER TERRA E RIPOSATE. FATE LA BICICLETTA .  </vt:lpstr>
      <vt:lpstr>PERCORSO MOTORI0 </vt:lpstr>
      <vt:lpstr>ORA  GIOCHIAMO   </vt:lpstr>
      <vt:lpstr>INFINE  UNA PROVA DI EQUILIBRIO .  PRENDETE UN CUCCHIAIO , LO METTETE IN BOCCA DALLA PARTE DEL MANICO, CI METTETE SOPRA UNA PALLINA DI CARTA E CAMMINATE INTORNO AL TAVOLO CERCANDO DI NON FARLA CADERE..   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Psicomotricita’</dc:title>
  <dc:creator>Family</dc:creator>
  <cp:lastModifiedBy>Claudio Transerici</cp:lastModifiedBy>
  <cp:revision>16</cp:revision>
  <dcterms:created xsi:type="dcterms:W3CDTF">2020-03-24T09:18:53Z</dcterms:created>
  <dcterms:modified xsi:type="dcterms:W3CDTF">2021-03-15T13:48:54Z</dcterms:modified>
</cp:coreProperties>
</file>