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400C6-E2EC-42F7-9795-5A217AE4CEDA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F9AF3-B1E2-4043-BC3B-0A28BAA435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3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8E633-897D-405D-8A9F-B1C5B68B34F9}" type="slidenum">
              <a:rPr lang="zh-CN" altLang="en-US" smtClean="0">
                <a:solidFill>
                  <a:prstClr val="black"/>
                </a:solidFill>
                <a:ea typeface="印品黑体" panose="00000500000000000000" pitchFamily="2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5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8E633-897D-405D-8A9F-B1C5B68B34F9}" type="slidenum">
              <a:rPr lang="zh-CN" altLang="en-US" smtClean="0">
                <a:solidFill>
                  <a:prstClr val="black"/>
                </a:solidFill>
                <a:ea typeface="印品黑体" panose="00000500000000000000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61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8E633-897D-405D-8A9F-B1C5B68B34F9}" type="slidenum">
              <a:rPr lang="zh-CN" altLang="en-US" smtClean="0">
                <a:solidFill>
                  <a:prstClr val="black"/>
                </a:solidFill>
                <a:ea typeface="印品黑体" panose="00000500000000000000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93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93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47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53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7"/>
          <p:cNvSpPr/>
          <p:nvPr userDrawn="1"/>
        </p:nvSpPr>
        <p:spPr>
          <a:xfrm>
            <a:off x="-5423" y="3693131"/>
            <a:ext cx="12197422" cy="4630812"/>
          </a:xfrm>
          <a:custGeom>
            <a:avLst/>
            <a:gdLst>
              <a:gd name="connsiteX0" fmla="*/ 0 w 12197422"/>
              <a:gd name="connsiteY0" fmla="*/ 0 h 4630812"/>
              <a:gd name="connsiteX1" fmla="*/ 19077 w 12197422"/>
              <a:gd name="connsiteY1" fmla="*/ 15740 h 4630812"/>
              <a:gd name="connsiteX2" fmla="*/ 190307 w 12197422"/>
              <a:gd name="connsiteY2" fmla="*/ 429125 h 4630812"/>
              <a:gd name="connsiteX3" fmla="*/ 178430 w 12197422"/>
              <a:gd name="connsiteY3" fmla="*/ 546945 h 4630812"/>
              <a:gd name="connsiteX4" fmla="*/ 178381 w 12197422"/>
              <a:gd name="connsiteY4" fmla="*/ 547102 h 4630812"/>
              <a:gd name="connsiteX5" fmla="*/ 276341 w 12197422"/>
              <a:gd name="connsiteY5" fmla="*/ 516693 h 4630812"/>
              <a:gd name="connsiteX6" fmla="*/ 394161 w 12197422"/>
              <a:gd name="connsiteY6" fmla="*/ 504816 h 4630812"/>
              <a:gd name="connsiteX7" fmla="*/ 966899 w 12197422"/>
              <a:gd name="connsiteY7" fmla="*/ 971611 h 4630812"/>
              <a:gd name="connsiteX8" fmla="*/ 974760 w 12197422"/>
              <a:gd name="connsiteY8" fmla="*/ 1049592 h 4630812"/>
              <a:gd name="connsiteX9" fmla="*/ 1003169 w 12197422"/>
              <a:gd name="connsiteY9" fmla="*/ 1044156 h 4630812"/>
              <a:gd name="connsiteX10" fmla="*/ 1077628 w 12197422"/>
              <a:gd name="connsiteY10" fmla="*/ 1039459 h 4630812"/>
              <a:gd name="connsiteX11" fmla="*/ 1616301 w 12197422"/>
              <a:gd name="connsiteY11" fmla="*/ 1396516 h 4630812"/>
              <a:gd name="connsiteX12" fmla="*/ 1641973 w 12197422"/>
              <a:gd name="connsiteY12" fmla="*/ 1479217 h 4630812"/>
              <a:gd name="connsiteX13" fmla="*/ 1750775 w 12197422"/>
              <a:gd name="connsiteY13" fmla="*/ 1445443 h 4630812"/>
              <a:gd name="connsiteX14" fmla="*/ 1868596 w 12197422"/>
              <a:gd name="connsiteY14" fmla="*/ 1433565 h 4630812"/>
              <a:gd name="connsiteX15" fmla="*/ 2407269 w 12197422"/>
              <a:gd name="connsiteY15" fmla="*/ 1790622 h 4630812"/>
              <a:gd name="connsiteX16" fmla="*/ 2411422 w 12197422"/>
              <a:gd name="connsiteY16" fmla="*/ 1803999 h 4630812"/>
              <a:gd name="connsiteX17" fmla="*/ 2426451 w 12197422"/>
              <a:gd name="connsiteY17" fmla="*/ 1793318 h 4630812"/>
              <a:gd name="connsiteX18" fmla="*/ 2705113 w 12197422"/>
              <a:gd name="connsiteY18" fmla="*/ 1722758 h 4630812"/>
              <a:gd name="connsiteX19" fmla="*/ 2932672 w 12197422"/>
              <a:gd name="connsiteY19" fmla="*/ 1768700 h 4630812"/>
              <a:gd name="connsiteX20" fmla="*/ 2940272 w 12197422"/>
              <a:gd name="connsiteY20" fmla="*/ 1772825 h 4630812"/>
              <a:gd name="connsiteX21" fmla="*/ 2954003 w 12197422"/>
              <a:gd name="connsiteY21" fmla="*/ 1728590 h 4630812"/>
              <a:gd name="connsiteX22" fmla="*/ 3492677 w 12197422"/>
              <a:gd name="connsiteY22" fmla="*/ 1371533 h 4630812"/>
              <a:gd name="connsiteX23" fmla="*/ 3977449 w 12197422"/>
              <a:gd name="connsiteY23" fmla="*/ 1629284 h 4630812"/>
              <a:gd name="connsiteX24" fmla="*/ 4013945 w 12197422"/>
              <a:gd name="connsiteY24" fmla="*/ 1696524 h 4630812"/>
              <a:gd name="connsiteX25" fmla="*/ 4046607 w 12197422"/>
              <a:gd name="connsiteY25" fmla="*/ 1664632 h 4630812"/>
              <a:gd name="connsiteX26" fmla="*/ 4418477 w 12197422"/>
              <a:gd name="connsiteY26" fmla="*/ 1531134 h 4630812"/>
              <a:gd name="connsiteX27" fmla="*/ 4903248 w 12197422"/>
              <a:gd name="connsiteY27" fmla="*/ 1788885 h 4630812"/>
              <a:gd name="connsiteX28" fmla="*/ 4950546 w 12197422"/>
              <a:gd name="connsiteY28" fmla="*/ 1876026 h 4630812"/>
              <a:gd name="connsiteX29" fmla="*/ 4968142 w 12197422"/>
              <a:gd name="connsiteY29" fmla="*/ 1870564 h 4630812"/>
              <a:gd name="connsiteX30" fmla="*/ 5085962 w 12197422"/>
              <a:gd name="connsiteY30" fmla="*/ 1858687 h 4630812"/>
              <a:gd name="connsiteX31" fmla="*/ 5499349 w 12197422"/>
              <a:gd name="connsiteY31" fmla="*/ 2029917 h 4630812"/>
              <a:gd name="connsiteX32" fmla="*/ 5517138 w 12197422"/>
              <a:gd name="connsiteY32" fmla="*/ 2051477 h 4630812"/>
              <a:gd name="connsiteX33" fmla="*/ 5523265 w 12197422"/>
              <a:gd name="connsiteY33" fmla="*/ 1990697 h 4630812"/>
              <a:gd name="connsiteX34" fmla="*/ 6096001 w 12197422"/>
              <a:gd name="connsiteY34" fmla="*/ 1523902 h 4630812"/>
              <a:gd name="connsiteX35" fmla="*/ 6668737 w 12197422"/>
              <a:gd name="connsiteY35" fmla="*/ 1990697 h 4630812"/>
              <a:gd name="connsiteX36" fmla="*/ 6675089 w 12197422"/>
              <a:gd name="connsiteY36" fmla="*/ 2053711 h 4630812"/>
              <a:gd name="connsiteX37" fmla="*/ 6679927 w 12197422"/>
              <a:gd name="connsiteY37" fmla="*/ 2053711 h 4630812"/>
              <a:gd name="connsiteX38" fmla="*/ 6692549 w 12197422"/>
              <a:gd name="connsiteY38" fmla="*/ 2038413 h 4630812"/>
              <a:gd name="connsiteX39" fmla="*/ 7105934 w 12197422"/>
              <a:gd name="connsiteY39" fmla="*/ 1867183 h 4630812"/>
              <a:gd name="connsiteX40" fmla="*/ 7223755 w 12197422"/>
              <a:gd name="connsiteY40" fmla="*/ 1879060 h 4630812"/>
              <a:gd name="connsiteX41" fmla="*/ 7236848 w 12197422"/>
              <a:gd name="connsiteY41" fmla="*/ 1883125 h 4630812"/>
              <a:gd name="connsiteX42" fmla="*/ 7289899 w 12197422"/>
              <a:gd name="connsiteY42" fmla="*/ 1785384 h 4630812"/>
              <a:gd name="connsiteX43" fmla="*/ 7774671 w 12197422"/>
              <a:gd name="connsiteY43" fmla="*/ 1527633 h 4630812"/>
              <a:gd name="connsiteX44" fmla="*/ 8146541 w 12197422"/>
              <a:gd name="connsiteY44" fmla="*/ 1661131 h 4630812"/>
              <a:gd name="connsiteX45" fmla="*/ 8186105 w 12197422"/>
              <a:gd name="connsiteY45" fmla="*/ 1699763 h 4630812"/>
              <a:gd name="connsiteX46" fmla="*/ 8223585 w 12197422"/>
              <a:gd name="connsiteY46" fmla="*/ 1630712 h 4630812"/>
              <a:gd name="connsiteX47" fmla="*/ 8708357 w 12197422"/>
              <a:gd name="connsiteY47" fmla="*/ 1372961 h 4630812"/>
              <a:gd name="connsiteX48" fmla="*/ 9247030 w 12197422"/>
              <a:gd name="connsiteY48" fmla="*/ 1730018 h 4630812"/>
              <a:gd name="connsiteX49" fmla="*/ 9258816 w 12197422"/>
              <a:gd name="connsiteY49" fmla="*/ 1767986 h 4630812"/>
              <a:gd name="connsiteX50" fmla="*/ 9265580 w 12197422"/>
              <a:gd name="connsiteY50" fmla="*/ 1764314 h 4630812"/>
              <a:gd name="connsiteX51" fmla="*/ 9493139 w 12197422"/>
              <a:gd name="connsiteY51" fmla="*/ 1718372 h 4630812"/>
              <a:gd name="connsiteX52" fmla="*/ 9771801 w 12197422"/>
              <a:gd name="connsiteY52" fmla="*/ 1788932 h 4630812"/>
              <a:gd name="connsiteX53" fmla="*/ 9793629 w 12197422"/>
              <a:gd name="connsiteY53" fmla="*/ 1804444 h 4630812"/>
              <a:gd name="connsiteX54" fmla="*/ 9796621 w 12197422"/>
              <a:gd name="connsiteY54" fmla="*/ 1794806 h 4630812"/>
              <a:gd name="connsiteX55" fmla="*/ 10335294 w 12197422"/>
              <a:gd name="connsiteY55" fmla="*/ 1437749 h 4630812"/>
              <a:gd name="connsiteX56" fmla="*/ 10453114 w 12197422"/>
              <a:gd name="connsiteY56" fmla="*/ 1449626 h 4630812"/>
              <a:gd name="connsiteX57" fmla="*/ 10556204 w 12197422"/>
              <a:gd name="connsiteY57" fmla="*/ 1481627 h 4630812"/>
              <a:gd name="connsiteX58" fmla="*/ 10580522 w 12197422"/>
              <a:gd name="connsiteY58" fmla="*/ 1403287 h 4630812"/>
              <a:gd name="connsiteX59" fmla="*/ 11119195 w 12197422"/>
              <a:gd name="connsiteY59" fmla="*/ 1046230 h 4630812"/>
              <a:gd name="connsiteX60" fmla="*/ 11207848 w 12197422"/>
              <a:gd name="connsiteY60" fmla="*/ 1055167 h 4630812"/>
              <a:gd name="connsiteX61" fmla="*/ 11214661 w 12197422"/>
              <a:gd name="connsiteY61" fmla="*/ 987583 h 4630812"/>
              <a:gd name="connsiteX62" fmla="*/ 11787399 w 12197422"/>
              <a:gd name="connsiteY62" fmla="*/ 520788 h 4630812"/>
              <a:gd name="connsiteX63" fmla="*/ 12014957 w 12197422"/>
              <a:gd name="connsiteY63" fmla="*/ 566730 h 4630812"/>
              <a:gd name="connsiteX64" fmla="*/ 12022351 w 12197422"/>
              <a:gd name="connsiteY64" fmla="*/ 570743 h 4630812"/>
              <a:gd name="connsiteX65" fmla="*/ 12017309 w 12197422"/>
              <a:gd name="connsiteY65" fmla="*/ 554502 h 4630812"/>
              <a:gd name="connsiteX66" fmla="*/ 12005432 w 12197422"/>
              <a:gd name="connsiteY66" fmla="*/ 436682 h 4630812"/>
              <a:gd name="connsiteX67" fmla="*/ 12176662 w 12197422"/>
              <a:gd name="connsiteY67" fmla="*/ 23297 h 4630812"/>
              <a:gd name="connsiteX68" fmla="*/ 12197422 w 12197422"/>
              <a:gd name="connsiteY68" fmla="*/ 6168 h 4630812"/>
              <a:gd name="connsiteX69" fmla="*/ 12197422 w 12197422"/>
              <a:gd name="connsiteY69" fmla="*/ 2357025 h 4630812"/>
              <a:gd name="connsiteX70" fmla="*/ 12191999 w 12197422"/>
              <a:gd name="connsiteY70" fmla="*/ 2361499 h 4630812"/>
              <a:gd name="connsiteX71" fmla="*/ 12191999 w 12197422"/>
              <a:gd name="connsiteY71" fmla="*/ 4630812 h 4630812"/>
              <a:gd name="connsiteX72" fmla="*/ 3 w 12197422"/>
              <a:gd name="connsiteY72" fmla="*/ 4630812 h 4630812"/>
              <a:gd name="connsiteX73" fmla="*/ 3 w 12197422"/>
              <a:gd name="connsiteY73" fmla="*/ 2376402 h 4630812"/>
              <a:gd name="connsiteX74" fmla="*/ 0 w 12197422"/>
              <a:gd name="connsiteY74" fmla="*/ 2376401 h 4630812"/>
              <a:gd name="connsiteX75" fmla="*/ 0 w 12197422"/>
              <a:gd name="connsiteY75" fmla="*/ 0 h 46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2197422" h="4630812">
                <a:moveTo>
                  <a:pt x="0" y="0"/>
                </a:moveTo>
                <a:lnTo>
                  <a:pt x="19077" y="15740"/>
                </a:lnTo>
                <a:cubicBezTo>
                  <a:pt x="124872" y="121534"/>
                  <a:pt x="190307" y="267688"/>
                  <a:pt x="190307" y="429125"/>
                </a:cubicBezTo>
                <a:cubicBezTo>
                  <a:pt x="190307" y="469484"/>
                  <a:pt x="186218" y="508888"/>
                  <a:pt x="178430" y="546945"/>
                </a:cubicBezTo>
                <a:lnTo>
                  <a:pt x="178381" y="547102"/>
                </a:lnTo>
                <a:lnTo>
                  <a:pt x="276341" y="516693"/>
                </a:lnTo>
                <a:cubicBezTo>
                  <a:pt x="314398" y="508906"/>
                  <a:pt x="353802" y="504816"/>
                  <a:pt x="394161" y="504816"/>
                </a:cubicBezTo>
                <a:cubicBezTo>
                  <a:pt x="676676" y="504816"/>
                  <a:pt x="912386" y="705211"/>
                  <a:pt x="966899" y="971611"/>
                </a:cubicBezTo>
                <a:lnTo>
                  <a:pt x="974760" y="1049592"/>
                </a:lnTo>
                <a:lnTo>
                  <a:pt x="1003169" y="1044156"/>
                </a:lnTo>
                <a:cubicBezTo>
                  <a:pt x="1027552" y="1041057"/>
                  <a:pt x="1052403" y="1039459"/>
                  <a:pt x="1077628" y="1039459"/>
                </a:cubicBezTo>
                <a:cubicBezTo>
                  <a:pt x="1319783" y="1039459"/>
                  <a:pt x="1527551" y="1186688"/>
                  <a:pt x="1616301" y="1396516"/>
                </a:cubicBezTo>
                <a:lnTo>
                  <a:pt x="1641973" y="1479217"/>
                </a:lnTo>
                <a:lnTo>
                  <a:pt x="1750775" y="1445443"/>
                </a:lnTo>
                <a:cubicBezTo>
                  <a:pt x="1788832" y="1437655"/>
                  <a:pt x="1828237" y="1433565"/>
                  <a:pt x="1868596" y="1433565"/>
                </a:cubicBezTo>
                <a:cubicBezTo>
                  <a:pt x="2110752" y="1433565"/>
                  <a:pt x="2318520" y="1580795"/>
                  <a:pt x="2407269" y="1790622"/>
                </a:cubicBezTo>
                <a:lnTo>
                  <a:pt x="2411422" y="1803999"/>
                </a:lnTo>
                <a:lnTo>
                  <a:pt x="2426451" y="1793318"/>
                </a:lnTo>
                <a:cubicBezTo>
                  <a:pt x="2509287" y="1748319"/>
                  <a:pt x="2604215" y="1722758"/>
                  <a:pt x="2705113" y="1722758"/>
                </a:cubicBezTo>
                <a:cubicBezTo>
                  <a:pt x="2785832" y="1722758"/>
                  <a:pt x="2862730" y="1739117"/>
                  <a:pt x="2932672" y="1768700"/>
                </a:cubicBezTo>
                <a:lnTo>
                  <a:pt x="2940272" y="1772825"/>
                </a:lnTo>
                <a:lnTo>
                  <a:pt x="2954003" y="1728590"/>
                </a:lnTo>
                <a:cubicBezTo>
                  <a:pt x="3042753" y="1518763"/>
                  <a:pt x="3250521" y="1371533"/>
                  <a:pt x="3492677" y="1371533"/>
                </a:cubicBezTo>
                <a:cubicBezTo>
                  <a:pt x="3694473" y="1371533"/>
                  <a:pt x="3872389" y="1473776"/>
                  <a:pt x="3977449" y="1629284"/>
                </a:cubicBezTo>
                <a:lnTo>
                  <a:pt x="4013945" y="1696524"/>
                </a:lnTo>
                <a:lnTo>
                  <a:pt x="4046607" y="1664632"/>
                </a:lnTo>
                <a:cubicBezTo>
                  <a:pt x="4147663" y="1581233"/>
                  <a:pt x="4277218" y="1531134"/>
                  <a:pt x="4418477" y="1531134"/>
                </a:cubicBezTo>
                <a:cubicBezTo>
                  <a:pt x="4620272" y="1531134"/>
                  <a:pt x="4798188" y="1633377"/>
                  <a:pt x="4903248" y="1788885"/>
                </a:cubicBezTo>
                <a:lnTo>
                  <a:pt x="4950546" y="1876026"/>
                </a:lnTo>
                <a:lnTo>
                  <a:pt x="4968142" y="1870564"/>
                </a:lnTo>
                <a:cubicBezTo>
                  <a:pt x="5006199" y="1862777"/>
                  <a:pt x="5045603" y="1858687"/>
                  <a:pt x="5085962" y="1858687"/>
                </a:cubicBezTo>
                <a:cubicBezTo>
                  <a:pt x="5247401" y="1858687"/>
                  <a:pt x="5393553" y="1924122"/>
                  <a:pt x="5499349" y="2029917"/>
                </a:cubicBezTo>
                <a:lnTo>
                  <a:pt x="5517138" y="2051477"/>
                </a:lnTo>
                <a:lnTo>
                  <a:pt x="5523265" y="1990697"/>
                </a:lnTo>
                <a:cubicBezTo>
                  <a:pt x="5577778" y="1724298"/>
                  <a:pt x="5813486" y="1523902"/>
                  <a:pt x="6096001" y="1523902"/>
                </a:cubicBezTo>
                <a:cubicBezTo>
                  <a:pt x="6378514" y="1523902"/>
                  <a:pt x="6614224" y="1724298"/>
                  <a:pt x="6668737" y="1990697"/>
                </a:cubicBezTo>
                <a:lnTo>
                  <a:pt x="6675089" y="2053711"/>
                </a:lnTo>
                <a:lnTo>
                  <a:pt x="6679927" y="2053711"/>
                </a:lnTo>
                <a:lnTo>
                  <a:pt x="6692549" y="2038413"/>
                </a:lnTo>
                <a:cubicBezTo>
                  <a:pt x="6798343" y="1932618"/>
                  <a:pt x="6944497" y="1867183"/>
                  <a:pt x="7105934" y="1867183"/>
                </a:cubicBezTo>
                <a:cubicBezTo>
                  <a:pt x="7146294" y="1867183"/>
                  <a:pt x="7185698" y="1871273"/>
                  <a:pt x="7223755" y="1879060"/>
                </a:cubicBezTo>
                <a:lnTo>
                  <a:pt x="7236848" y="1883125"/>
                </a:lnTo>
                <a:lnTo>
                  <a:pt x="7289899" y="1785384"/>
                </a:lnTo>
                <a:cubicBezTo>
                  <a:pt x="7394959" y="1629876"/>
                  <a:pt x="7572875" y="1527633"/>
                  <a:pt x="7774671" y="1527633"/>
                </a:cubicBezTo>
                <a:cubicBezTo>
                  <a:pt x="7915928" y="1527633"/>
                  <a:pt x="8045485" y="1577732"/>
                  <a:pt x="8146541" y="1661131"/>
                </a:cubicBezTo>
                <a:lnTo>
                  <a:pt x="8186105" y="1699763"/>
                </a:lnTo>
                <a:lnTo>
                  <a:pt x="8223585" y="1630712"/>
                </a:lnTo>
                <a:cubicBezTo>
                  <a:pt x="8328645" y="1475204"/>
                  <a:pt x="8506561" y="1372961"/>
                  <a:pt x="8708357" y="1372961"/>
                </a:cubicBezTo>
                <a:cubicBezTo>
                  <a:pt x="8950512" y="1372961"/>
                  <a:pt x="9158281" y="1520190"/>
                  <a:pt x="9247030" y="1730018"/>
                </a:cubicBezTo>
                <a:lnTo>
                  <a:pt x="9258816" y="1767986"/>
                </a:lnTo>
                <a:lnTo>
                  <a:pt x="9265580" y="1764314"/>
                </a:lnTo>
                <a:cubicBezTo>
                  <a:pt x="9335523" y="1734731"/>
                  <a:pt x="9412421" y="1718372"/>
                  <a:pt x="9493139" y="1718372"/>
                </a:cubicBezTo>
                <a:cubicBezTo>
                  <a:pt x="9594037" y="1718372"/>
                  <a:pt x="9688965" y="1743933"/>
                  <a:pt x="9771801" y="1788932"/>
                </a:cubicBezTo>
                <a:lnTo>
                  <a:pt x="9793629" y="1804444"/>
                </a:lnTo>
                <a:lnTo>
                  <a:pt x="9796621" y="1794806"/>
                </a:lnTo>
                <a:cubicBezTo>
                  <a:pt x="9885370" y="1584978"/>
                  <a:pt x="10093138" y="1437749"/>
                  <a:pt x="10335294" y="1437749"/>
                </a:cubicBezTo>
                <a:cubicBezTo>
                  <a:pt x="10375653" y="1437749"/>
                  <a:pt x="10415057" y="1441839"/>
                  <a:pt x="10453114" y="1449626"/>
                </a:cubicBezTo>
                <a:lnTo>
                  <a:pt x="10556204" y="1481627"/>
                </a:lnTo>
                <a:lnTo>
                  <a:pt x="10580522" y="1403287"/>
                </a:lnTo>
                <a:cubicBezTo>
                  <a:pt x="10669271" y="1193459"/>
                  <a:pt x="10877040" y="1046230"/>
                  <a:pt x="11119195" y="1046230"/>
                </a:cubicBezTo>
                <a:lnTo>
                  <a:pt x="11207848" y="1055167"/>
                </a:lnTo>
                <a:lnTo>
                  <a:pt x="11214661" y="987583"/>
                </a:lnTo>
                <a:cubicBezTo>
                  <a:pt x="11269174" y="721183"/>
                  <a:pt x="11504884" y="520788"/>
                  <a:pt x="11787399" y="520788"/>
                </a:cubicBezTo>
                <a:cubicBezTo>
                  <a:pt x="11868117" y="520788"/>
                  <a:pt x="11945015" y="537147"/>
                  <a:pt x="12014957" y="566730"/>
                </a:cubicBezTo>
                <a:lnTo>
                  <a:pt x="12022351" y="570743"/>
                </a:lnTo>
                <a:lnTo>
                  <a:pt x="12017309" y="554502"/>
                </a:lnTo>
                <a:cubicBezTo>
                  <a:pt x="12009522" y="516445"/>
                  <a:pt x="12005432" y="477041"/>
                  <a:pt x="12005432" y="436682"/>
                </a:cubicBezTo>
                <a:cubicBezTo>
                  <a:pt x="12005432" y="275245"/>
                  <a:pt x="12070867" y="129091"/>
                  <a:pt x="12176662" y="23297"/>
                </a:cubicBezTo>
                <a:lnTo>
                  <a:pt x="12197422" y="6168"/>
                </a:lnTo>
                <a:lnTo>
                  <a:pt x="12197422" y="2357025"/>
                </a:lnTo>
                <a:lnTo>
                  <a:pt x="12191999" y="2361499"/>
                </a:lnTo>
                <a:lnTo>
                  <a:pt x="12191999" y="4630812"/>
                </a:lnTo>
                <a:lnTo>
                  <a:pt x="3" y="4630812"/>
                </a:lnTo>
                <a:lnTo>
                  <a:pt x="3" y="2376402"/>
                </a:lnTo>
                <a:lnTo>
                  <a:pt x="0" y="2376401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44" y="110708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2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98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07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97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66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80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58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8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89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1AA3A4-CA77-78A5-2667-F5F0C879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8568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A28E08-9D1B-8696-40BC-BCD36C5B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197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7F1341-2189-459A-BBF2-B3192ABC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F4722-C618-116E-A867-65788E76D2BB}"/>
              </a:ext>
            </a:extLst>
          </p:cNvPr>
          <p:cNvSpPr txBox="1"/>
          <p:nvPr userDrawn="1"/>
        </p:nvSpPr>
        <p:spPr>
          <a:xfrm>
            <a:off x="2299591" y="561589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221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8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26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33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45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22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7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66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01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81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747C-B8EB-486C-8EAC-60765D77A012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096B-A2AF-4C58-B52A-1C4537216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2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1902" y="0"/>
            <a:ext cx="12213901" cy="6858000"/>
          </a:xfrm>
          <a:prstGeom prst="rect">
            <a:avLst/>
          </a:prstGeom>
          <a:solidFill>
            <a:srgbClr val="160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8" name="任意多边形 6"/>
          <p:cNvSpPr/>
          <p:nvPr userDrawn="1"/>
        </p:nvSpPr>
        <p:spPr>
          <a:xfrm>
            <a:off x="0" y="5653322"/>
            <a:ext cx="12191999" cy="4063993"/>
          </a:xfrm>
          <a:custGeom>
            <a:avLst/>
            <a:gdLst>
              <a:gd name="connsiteX0" fmla="*/ 12123172 w 12202844"/>
              <a:gd name="connsiteY0" fmla="*/ 0 h 4067608"/>
              <a:gd name="connsiteX1" fmla="*/ 12199600 w 12202844"/>
              <a:gd name="connsiteY1" fmla="*/ 3859 h 4067608"/>
              <a:gd name="connsiteX2" fmla="*/ 12202844 w 12202844"/>
              <a:gd name="connsiteY2" fmla="*/ 4354 h 4067608"/>
              <a:gd name="connsiteX3" fmla="*/ 12202844 w 12202844"/>
              <a:gd name="connsiteY3" fmla="*/ 1490507 h 4067608"/>
              <a:gd name="connsiteX4" fmla="*/ 12199600 w 12202844"/>
              <a:gd name="connsiteY4" fmla="*/ 1491147 h 4067608"/>
              <a:gd name="connsiteX5" fmla="*/ 12169109 w 12202844"/>
              <a:gd name="connsiteY5" fmla="*/ 1492687 h 4067608"/>
              <a:gd name="connsiteX6" fmla="*/ 12169829 w 12202844"/>
              <a:gd name="connsiteY6" fmla="*/ 1495005 h 4067608"/>
              <a:gd name="connsiteX7" fmla="*/ 12202843 w 12202844"/>
              <a:gd name="connsiteY7" fmla="*/ 1495005 h 4067608"/>
              <a:gd name="connsiteX8" fmla="*/ 12202843 w 12202844"/>
              <a:gd name="connsiteY8" fmla="*/ 1691165 h 4067608"/>
              <a:gd name="connsiteX9" fmla="*/ 12202844 w 12202844"/>
              <a:gd name="connsiteY9" fmla="*/ 1691175 h 4067608"/>
              <a:gd name="connsiteX10" fmla="*/ 12202844 w 12202844"/>
              <a:gd name="connsiteY10" fmla="*/ 1726467 h 4067608"/>
              <a:gd name="connsiteX11" fmla="*/ 12202843 w 12202844"/>
              <a:gd name="connsiteY11" fmla="*/ 1726477 h 4067608"/>
              <a:gd name="connsiteX12" fmla="*/ 12202843 w 12202844"/>
              <a:gd name="connsiteY12" fmla="*/ 4067608 h 4067608"/>
              <a:gd name="connsiteX13" fmla="*/ 0 w 12202844"/>
              <a:gd name="connsiteY13" fmla="*/ 4067608 h 4067608"/>
              <a:gd name="connsiteX14" fmla="*/ 0 w 12202844"/>
              <a:gd name="connsiteY14" fmla="*/ 73530 h 4067608"/>
              <a:gd name="connsiteX15" fmla="*/ 11351 w 12202844"/>
              <a:gd name="connsiteY15" fmla="*/ 71797 h 4067608"/>
              <a:gd name="connsiteX16" fmla="*/ 87779 w 12202844"/>
              <a:gd name="connsiteY16" fmla="*/ 67938 h 4067608"/>
              <a:gd name="connsiteX17" fmla="*/ 505715 w 12202844"/>
              <a:gd name="connsiteY17" fmla="*/ 195600 h 4067608"/>
              <a:gd name="connsiteX18" fmla="*/ 528977 w 12202844"/>
              <a:gd name="connsiteY18" fmla="*/ 214792 h 4067608"/>
              <a:gd name="connsiteX19" fmla="*/ 569991 w 12202844"/>
              <a:gd name="connsiteY19" fmla="*/ 192530 h 4067608"/>
              <a:gd name="connsiteX20" fmla="*/ 818785 w 12202844"/>
              <a:gd name="connsiteY20" fmla="*/ 142301 h 4067608"/>
              <a:gd name="connsiteX21" fmla="*/ 1407727 w 12202844"/>
              <a:gd name="connsiteY21" fmla="*/ 532678 h 4067608"/>
              <a:gd name="connsiteX22" fmla="*/ 1411126 w 12202844"/>
              <a:gd name="connsiteY22" fmla="*/ 543629 h 4067608"/>
              <a:gd name="connsiteX23" fmla="*/ 1506770 w 12202844"/>
              <a:gd name="connsiteY23" fmla="*/ 533987 h 4067608"/>
              <a:gd name="connsiteX24" fmla="*/ 1864137 w 12202844"/>
              <a:gd name="connsiteY24" fmla="*/ 643148 h 4067608"/>
              <a:gd name="connsiteX25" fmla="*/ 1926957 w 12202844"/>
              <a:gd name="connsiteY25" fmla="*/ 694979 h 4067608"/>
              <a:gd name="connsiteX26" fmla="*/ 1984281 w 12202844"/>
              <a:gd name="connsiteY26" fmla="*/ 647683 h 4067608"/>
              <a:gd name="connsiteX27" fmla="*/ 2341647 w 12202844"/>
              <a:gd name="connsiteY27" fmla="*/ 538522 h 4067608"/>
              <a:gd name="connsiteX28" fmla="*/ 2930589 w 12202844"/>
              <a:gd name="connsiteY28" fmla="*/ 928899 h 4067608"/>
              <a:gd name="connsiteX29" fmla="*/ 2952523 w 12202844"/>
              <a:gd name="connsiteY29" fmla="*/ 999559 h 4067608"/>
              <a:gd name="connsiteX30" fmla="*/ 3000223 w 12202844"/>
              <a:gd name="connsiteY30" fmla="*/ 960204 h 4067608"/>
              <a:gd name="connsiteX31" fmla="*/ 3451308 w 12202844"/>
              <a:gd name="connsiteY31" fmla="*/ 822416 h 4067608"/>
              <a:gd name="connsiteX32" fmla="*/ 3691222 w 12202844"/>
              <a:gd name="connsiteY32" fmla="*/ 858688 h 4067608"/>
              <a:gd name="connsiteX33" fmla="*/ 3703497 w 12202844"/>
              <a:gd name="connsiteY33" fmla="*/ 863181 h 4067608"/>
              <a:gd name="connsiteX34" fmla="*/ 3777972 w 12202844"/>
              <a:gd name="connsiteY34" fmla="*/ 772915 h 4067608"/>
              <a:gd name="connsiteX35" fmla="*/ 4229933 w 12202844"/>
              <a:gd name="connsiteY35" fmla="*/ 585706 h 4067608"/>
              <a:gd name="connsiteX36" fmla="*/ 4478728 w 12202844"/>
              <a:gd name="connsiteY36" fmla="*/ 635935 h 4067608"/>
              <a:gd name="connsiteX37" fmla="*/ 4550942 w 12202844"/>
              <a:gd name="connsiteY37" fmla="*/ 675132 h 4067608"/>
              <a:gd name="connsiteX38" fmla="*/ 4562878 w 12202844"/>
              <a:gd name="connsiteY38" fmla="*/ 653141 h 4067608"/>
              <a:gd name="connsiteX39" fmla="*/ 5092889 w 12202844"/>
              <a:gd name="connsiteY39" fmla="*/ 371336 h 4067608"/>
              <a:gd name="connsiteX40" fmla="*/ 5622900 w 12202844"/>
              <a:gd name="connsiteY40" fmla="*/ 653141 h 4067608"/>
              <a:gd name="connsiteX41" fmla="*/ 5669435 w 12202844"/>
              <a:gd name="connsiteY41" fmla="*/ 738874 h 4067608"/>
              <a:gd name="connsiteX42" fmla="*/ 5683410 w 12202844"/>
              <a:gd name="connsiteY42" fmla="*/ 732142 h 4067608"/>
              <a:gd name="connsiteX43" fmla="*/ 6096001 w 12202844"/>
              <a:gd name="connsiteY43" fmla="*/ 648844 h 4067608"/>
              <a:gd name="connsiteX44" fmla="*/ 6508589 w 12202844"/>
              <a:gd name="connsiteY44" fmla="*/ 732142 h 4067608"/>
              <a:gd name="connsiteX45" fmla="*/ 6538123 w 12202844"/>
              <a:gd name="connsiteY45" fmla="*/ 746369 h 4067608"/>
              <a:gd name="connsiteX46" fmla="*/ 6585020 w 12202844"/>
              <a:gd name="connsiteY46" fmla="*/ 659967 h 4067608"/>
              <a:gd name="connsiteX47" fmla="*/ 7115031 w 12202844"/>
              <a:gd name="connsiteY47" fmla="*/ 378162 h 4067608"/>
              <a:gd name="connsiteX48" fmla="*/ 7645041 w 12202844"/>
              <a:gd name="connsiteY48" fmla="*/ 659967 h 4067608"/>
              <a:gd name="connsiteX49" fmla="*/ 7648033 w 12202844"/>
              <a:gd name="connsiteY49" fmla="*/ 665478 h 4067608"/>
              <a:gd name="connsiteX50" fmla="*/ 7705575 w 12202844"/>
              <a:gd name="connsiteY50" fmla="*/ 634245 h 4067608"/>
              <a:gd name="connsiteX51" fmla="*/ 7954369 w 12202844"/>
              <a:gd name="connsiteY51" fmla="*/ 584016 h 4067608"/>
              <a:gd name="connsiteX52" fmla="*/ 8580554 w 12202844"/>
              <a:gd name="connsiteY52" fmla="*/ 1094372 h 4067608"/>
              <a:gd name="connsiteX53" fmla="*/ 8581236 w 12202844"/>
              <a:gd name="connsiteY53" fmla="*/ 1101135 h 4067608"/>
              <a:gd name="connsiteX54" fmla="*/ 8603108 w 12202844"/>
              <a:gd name="connsiteY54" fmla="*/ 1083089 h 4067608"/>
              <a:gd name="connsiteX55" fmla="*/ 9064123 w 12202844"/>
              <a:gd name="connsiteY55" fmla="*/ 942268 h 4067608"/>
              <a:gd name="connsiteX56" fmla="*/ 9230299 w 12202844"/>
              <a:gd name="connsiteY56" fmla="*/ 959020 h 4067608"/>
              <a:gd name="connsiteX57" fmla="*/ 9274475 w 12202844"/>
              <a:gd name="connsiteY57" fmla="*/ 970379 h 4067608"/>
              <a:gd name="connsiteX58" fmla="*/ 9282409 w 12202844"/>
              <a:gd name="connsiteY58" fmla="*/ 944820 h 4067608"/>
              <a:gd name="connsiteX59" fmla="*/ 9871351 w 12202844"/>
              <a:gd name="connsiteY59" fmla="*/ 554443 h 4067608"/>
              <a:gd name="connsiteX60" fmla="*/ 10228717 w 12202844"/>
              <a:gd name="connsiteY60" fmla="*/ 663604 h 4067608"/>
              <a:gd name="connsiteX61" fmla="*/ 10263954 w 12202844"/>
              <a:gd name="connsiteY61" fmla="*/ 692677 h 4067608"/>
              <a:gd name="connsiteX62" fmla="*/ 10295054 w 12202844"/>
              <a:gd name="connsiteY62" fmla="*/ 667018 h 4067608"/>
              <a:gd name="connsiteX63" fmla="*/ 10652420 w 12202844"/>
              <a:gd name="connsiteY63" fmla="*/ 557857 h 4067608"/>
              <a:gd name="connsiteX64" fmla="*/ 10776334 w 12202844"/>
              <a:gd name="connsiteY64" fmla="*/ 570349 h 4067608"/>
              <a:gd name="connsiteX65" fmla="*/ 10784366 w 12202844"/>
              <a:gd name="connsiteY65" fmla="*/ 544472 h 4067608"/>
              <a:gd name="connsiteX66" fmla="*/ 11373308 w 12202844"/>
              <a:gd name="connsiteY66" fmla="*/ 154095 h 4067608"/>
              <a:gd name="connsiteX67" fmla="*/ 11502123 w 12202844"/>
              <a:gd name="connsiteY67" fmla="*/ 167081 h 4067608"/>
              <a:gd name="connsiteX68" fmla="*/ 11614994 w 12202844"/>
              <a:gd name="connsiteY68" fmla="*/ 202118 h 4067608"/>
              <a:gd name="connsiteX69" fmla="*/ 11705236 w 12202844"/>
              <a:gd name="connsiteY69" fmla="*/ 127662 h 4067608"/>
              <a:gd name="connsiteX70" fmla="*/ 12123172 w 12202844"/>
              <a:gd name="connsiteY70" fmla="*/ 0 h 406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2202844" h="4067608">
                <a:moveTo>
                  <a:pt x="12123172" y="0"/>
                </a:moveTo>
                <a:cubicBezTo>
                  <a:pt x="12148974" y="0"/>
                  <a:pt x="12174471" y="1307"/>
                  <a:pt x="12199600" y="3859"/>
                </a:cubicBezTo>
                <a:lnTo>
                  <a:pt x="12202844" y="4354"/>
                </a:lnTo>
                <a:lnTo>
                  <a:pt x="12202844" y="1490507"/>
                </a:lnTo>
                <a:lnTo>
                  <a:pt x="12199600" y="1491147"/>
                </a:lnTo>
                <a:lnTo>
                  <a:pt x="12169109" y="1492687"/>
                </a:lnTo>
                <a:lnTo>
                  <a:pt x="12169829" y="1495005"/>
                </a:lnTo>
                <a:lnTo>
                  <a:pt x="12202843" y="1495005"/>
                </a:lnTo>
                <a:lnTo>
                  <a:pt x="12202843" y="1691165"/>
                </a:lnTo>
                <a:lnTo>
                  <a:pt x="12202844" y="1691175"/>
                </a:lnTo>
                <a:lnTo>
                  <a:pt x="12202844" y="1726467"/>
                </a:lnTo>
                <a:lnTo>
                  <a:pt x="12202843" y="1726477"/>
                </a:lnTo>
                <a:lnTo>
                  <a:pt x="12202843" y="4067608"/>
                </a:lnTo>
                <a:lnTo>
                  <a:pt x="0" y="4067608"/>
                </a:lnTo>
                <a:lnTo>
                  <a:pt x="0" y="73530"/>
                </a:lnTo>
                <a:lnTo>
                  <a:pt x="11351" y="71797"/>
                </a:lnTo>
                <a:cubicBezTo>
                  <a:pt x="36480" y="69245"/>
                  <a:pt x="61977" y="67938"/>
                  <a:pt x="87779" y="67938"/>
                </a:cubicBezTo>
                <a:cubicBezTo>
                  <a:pt x="242592" y="67938"/>
                  <a:pt x="386413" y="115001"/>
                  <a:pt x="505715" y="195600"/>
                </a:cubicBezTo>
                <a:lnTo>
                  <a:pt x="528977" y="214792"/>
                </a:lnTo>
                <a:lnTo>
                  <a:pt x="569991" y="192530"/>
                </a:lnTo>
                <a:cubicBezTo>
                  <a:pt x="646460" y="160187"/>
                  <a:pt x="730534" y="142301"/>
                  <a:pt x="818785" y="142301"/>
                </a:cubicBezTo>
                <a:cubicBezTo>
                  <a:pt x="1083538" y="142301"/>
                  <a:pt x="1310695" y="303270"/>
                  <a:pt x="1407727" y="532678"/>
                </a:cubicBezTo>
                <a:lnTo>
                  <a:pt x="1411126" y="543629"/>
                </a:lnTo>
                <a:lnTo>
                  <a:pt x="1506770" y="533987"/>
                </a:lnTo>
                <a:cubicBezTo>
                  <a:pt x="1639146" y="533987"/>
                  <a:pt x="1762124" y="574229"/>
                  <a:pt x="1864137" y="643148"/>
                </a:cubicBezTo>
                <a:lnTo>
                  <a:pt x="1926957" y="694979"/>
                </a:lnTo>
                <a:lnTo>
                  <a:pt x="1984281" y="647683"/>
                </a:lnTo>
                <a:cubicBezTo>
                  <a:pt x="2086293" y="578764"/>
                  <a:pt x="2209271" y="538522"/>
                  <a:pt x="2341647" y="538522"/>
                </a:cubicBezTo>
                <a:cubicBezTo>
                  <a:pt x="2606401" y="538522"/>
                  <a:pt x="2833558" y="699491"/>
                  <a:pt x="2930589" y="928899"/>
                </a:cubicBezTo>
                <a:lnTo>
                  <a:pt x="2952523" y="999559"/>
                </a:lnTo>
                <a:lnTo>
                  <a:pt x="3000223" y="960204"/>
                </a:lnTo>
                <a:cubicBezTo>
                  <a:pt x="3128988" y="873212"/>
                  <a:pt x="3284216" y="822416"/>
                  <a:pt x="3451308" y="822416"/>
                </a:cubicBezTo>
                <a:cubicBezTo>
                  <a:pt x="3534853" y="822416"/>
                  <a:pt x="3615434" y="835115"/>
                  <a:pt x="3691222" y="858688"/>
                </a:cubicBezTo>
                <a:lnTo>
                  <a:pt x="3703497" y="863181"/>
                </a:lnTo>
                <a:lnTo>
                  <a:pt x="3777972" y="772915"/>
                </a:lnTo>
                <a:cubicBezTo>
                  <a:pt x="3893640" y="657248"/>
                  <a:pt x="4053432" y="585706"/>
                  <a:pt x="4229933" y="585706"/>
                </a:cubicBezTo>
                <a:cubicBezTo>
                  <a:pt x="4318184" y="585706"/>
                  <a:pt x="4402259" y="603592"/>
                  <a:pt x="4478728" y="635935"/>
                </a:cubicBezTo>
                <a:lnTo>
                  <a:pt x="4550942" y="675132"/>
                </a:lnTo>
                <a:lnTo>
                  <a:pt x="4562878" y="653141"/>
                </a:lnTo>
                <a:cubicBezTo>
                  <a:pt x="4677742" y="483120"/>
                  <a:pt x="4872262" y="371336"/>
                  <a:pt x="5092889" y="371336"/>
                </a:cubicBezTo>
                <a:cubicBezTo>
                  <a:pt x="5313515" y="371336"/>
                  <a:pt x="5508035" y="483120"/>
                  <a:pt x="5622900" y="653141"/>
                </a:cubicBezTo>
                <a:lnTo>
                  <a:pt x="5669435" y="738874"/>
                </a:lnTo>
                <a:lnTo>
                  <a:pt x="5683410" y="732142"/>
                </a:lnTo>
                <a:cubicBezTo>
                  <a:pt x="5810223" y="678505"/>
                  <a:pt x="5949647" y="648844"/>
                  <a:pt x="6096001" y="648844"/>
                </a:cubicBezTo>
                <a:cubicBezTo>
                  <a:pt x="6242351" y="648844"/>
                  <a:pt x="6381776" y="678505"/>
                  <a:pt x="6508589" y="732142"/>
                </a:cubicBezTo>
                <a:lnTo>
                  <a:pt x="6538123" y="746369"/>
                </a:lnTo>
                <a:lnTo>
                  <a:pt x="6585020" y="659967"/>
                </a:lnTo>
                <a:cubicBezTo>
                  <a:pt x="6699884" y="489946"/>
                  <a:pt x="6894403" y="378162"/>
                  <a:pt x="7115031" y="378162"/>
                </a:cubicBezTo>
                <a:cubicBezTo>
                  <a:pt x="7335658" y="378162"/>
                  <a:pt x="7530178" y="489946"/>
                  <a:pt x="7645041" y="659967"/>
                </a:cubicBezTo>
                <a:lnTo>
                  <a:pt x="7648033" y="665478"/>
                </a:lnTo>
                <a:lnTo>
                  <a:pt x="7705575" y="634245"/>
                </a:lnTo>
                <a:cubicBezTo>
                  <a:pt x="7782044" y="601902"/>
                  <a:pt x="7866118" y="584016"/>
                  <a:pt x="7954369" y="584016"/>
                </a:cubicBezTo>
                <a:cubicBezTo>
                  <a:pt x="8263247" y="584016"/>
                  <a:pt x="8520954" y="803113"/>
                  <a:pt x="8580554" y="1094372"/>
                </a:cubicBezTo>
                <a:lnTo>
                  <a:pt x="8581236" y="1101135"/>
                </a:lnTo>
                <a:lnTo>
                  <a:pt x="8603108" y="1083089"/>
                </a:lnTo>
                <a:cubicBezTo>
                  <a:pt x="8734707" y="994182"/>
                  <a:pt x="8893353" y="942268"/>
                  <a:pt x="9064123" y="942268"/>
                </a:cubicBezTo>
                <a:cubicBezTo>
                  <a:pt x="9121047" y="942268"/>
                  <a:pt x="9176623" y="948036"/>
                  <a:pt x="9230299" y="959020"/>
                </a:cubicBezTo>
                <a:lnTo>
                  <a:pt x="9274475" y="970379"/>
                </a:lnTo>
                <a:lnTo>
                  <a:pt x="9282409" y="944820"/>
                </a:lnTo>
                <a:cubicBezTo>
                  <a:pt x="9379441" y="715412"/>
                  <a:pt x="9606598" y="554443"/>
                  <a:pt x="9871351" y="554443"/>
                </a:cubicBezTo>
                <a:cubicBezTo>
                  <a:pt x="10003727" y="554443"/>
                  <a:pt x="10126705" y="594685"/>
                  <a:pt x="10228717" y="663604"/>
                </a:cubicBezTo>
                <a:lnTo>
                  <a:pt x="10263954" y="692677"/>
                </a:lnTo>
                <a:lnTo>
                  <a:pt x="10295054" y="667018"/>
                </a:lnTo>
                <a:cubicBezTo>
                  <a:pt x="10397066" y="598099"/>
                  <a:pt x="10520043" y="557857"/>
                  <a:pt x="10652420" y="557857"/>
                </a:cubicBezTo>
                <a:lnTo>
                  <a:pt x="10776334" y="570349"/>
                </a:lnTo>
                <a:lnTo>
                  <a:pt x="10784366" y="544472"/>
                </a:lnTo>
                <a:cubicBezTo>
                  <a:pt x="10881398" y="315064"/>
                  <a:pt x="11108555" y="154095"/>
                  <a:pt x="11373308" y="154095"/>
                </a:cubicBezTo>
                <a:cubicBezTo>
                  <a:pt x="11417433" y="154095"/>
                  <a:pt x="11460515" y="158567"/>
                  <a:pt x="11502123" y="167081"/>
                </a:cubicBezTo>
                <a:lnTo>
                  <a:pt x="11614994" y="202118"/>
                </a:lnTo>
                <a:lnTo>
                  <a:pt x="11705236" y="127662"/>
                </a:lnTo>
                <a:cubicBezTo>
                  <a:pt x="11824538" y="47063"/>
                  <a:pt x="11968359" y="0"/>
                  <a:pt x="1212317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9" name="任意多边形 7"/>
          <p:cNvSpPr/>
          <p:nvPr userDrawn="1"/>
        </p:nvSpPr>
        <p:spPr>
          <a:xfrm>
            <a:off x="-99753" y="5086503"/>
            <a:ext cx="12291752" cy="4630812"/>
          </a:xfrm>
          <a:custGeom>
            <a:avLst/>
            <a:gdLst>
              <a:gd name="connsiteX0" fmla="*/ 0 w 12197422"/>
              <a:gd name="connsiteY0" fmla="*/ 0 h 4630812"/>
              <a:gd name="connsiteX1" fmla="*/ 19077 w 12197422"/>
              <a:gd name="connsiteY1" fmla="*/ 15740 h 4630812"/>
              <a:gd name="connsiteX2" fmla="*/ 190307 w 12197422"/>
              <a:gd name="connsiteY2" fmla="*/ 429125 h 4630812"/>
              <a:gd name="connsiteX3" fmla="*/ 178430 w 12197422"/>
              <a:gd name="connsiteY3" fmla="*/ 546945 h 4630812"/>
              <a:gd name="connsiteX4" fmla="*/ 178381 w 12197422"/>
              <a:gd name="connsiteY4" fmla="*/ 547102 h 4630812"/>
              <a:gd name="connsiteX5" fmla="*/ 276341 w 12197422"/>
              <a:gd name="connsiteY5" fmla="*/ 516693 h 4630812"/>
              <a:gd name="connsiteX6" fmla="*/ 394161 w 12197422"/>
              <a:gd name="connsiteY6" fmla="*/ 504816 h 4630812"/>
              <a:gd name="connsiteX7" fmla="*/ 966899 w 12197422"/>
              <a:gd name="connsiteY7" fmla="*/ 971611 h 4630812"/>
              <a:gd name="connsiteX8" fmla="*/ 974760 w 12197422"/>
              <a:gd name="connsiteY8" fmla="*/ 1049592 h 4630812"/>
              <a:gd name="connsiteX9" fmla="*/ 1003169 w 12197422"/>
              <a:gd name="connsiteY9" fmla="*/ 1044156 h 4630812"/>
              <a:gd name="connsiteX10" fmla="*/ 1077628 w 12197422"/>
              <a:gd name="connsiteY10" fmla="*/ 1039459 h 4630812"/>
              <a:gd name="connsiteX11" fmla="*/ 1616301 w 12197422"/>
              <a:gd name="connsiteY11" fmla="*/ 1396516 h 4630812"/>
              <a:gd name="connsiteX12" fmla="*/ 1641973 w 12197422"/>
              <a:gd name="connsiteY12" fmla="*/ 1479217 h 4630812"/>
              <a:gd name="connsiteX13" fmla="*/ 1750775 w 12197422"/>
              <a:gd name="connsiteY13" fmla="*/ 1445443 h 4630812"/>
              <a:gd name="connsiteX14" fmla="*/ 1868596 w 12197422"/>
              <a:gd name="connsiteY14" fmla="*/ 1433565 h 4630812"/>
              <a:gd name="connsiteX15" fmla="*/ 2407269 w 12197422"/>
              <a:gd name="connsiteY15" fmla="*/ 1790622 h 4630812"/>
              <a:gd name="connsiteX16" fmla="*/ 2411422 w 12197422"/>
              <a:gd name="connsiteY16" fmla="*/ 1803999 h 4630812"/>
              <a:gd name="connsiteX17" fmla="*/ 2426451 w 12197422"/>
              <a:gd name="connsiteY17" fmla="*/ 1793318 h 4630812"/>
              <a:gd name="connsiteX18" fmla="*/ 2705113 w 12197422"/>
              <a:gd name="connsiteY18" fmla="*/ 1722758 h 4630812"/>
              <a:gd name="connsiteX19" fmla="*/ 2932672 w 12197422"/>
              <a:gd name="connsiteY19" fmla="*/ 1768700 h 4630812"/>
              <a:gd name="connsiteX20" fmla="*/ 2940272 w 12197422"/>
              <a:gd name="connsiteY20" fmla="*/ 1772825 h 4630812"/>
              <a:gd name="connsiteX21" fmla="*/ 2954003 w 12197422"/>
              <a:gd name="connsiteY21" fmla="*/ 1728590 h 4630812"/>
              <a:gd name="connsiteX22" fmla="*/ 3492677 w 12197422"/>
              <a:gd name="connsiteY22" fmla="*/ 1371533 h 4630812"/>
              <a:gd name="connsiteX23" fmla="*/ 3977449 w 12197422"/>
              <a:gd name="connsiteY23" fmla="*/ 1629284 h 4630812"/>
              <a:gd name="connsiteX24" fmla="*/ 4013945 w 12197422"/>
              <a:gd name="connsiteY24" fmla="*/ 1696524 h 4630812"/>
              <a:gd name="connsiteX25" fmla="*/ 4046607 w 12197422"/>
              <a:gd name="connsiteY25" fmla="*/ 1664632 h 4630812"/>
              <a:gd name="connsiteX26" fmla="*/ 4418477 w 12197422"/>
              <a:gd name="connsiteY26" fmla="*/ 1531134 h 4630812"/>
              <a:gd name="connsiteX27" fmla="*/ 4903248 w 12197422"/>
              <a:gd name="connsiteY27" fmla="*/ 1788885 h 4630812"/>
              <a:gd name="connsiteX28" fmla="*/ 4950546 w 12197422"/>
              <a:gd name="connsiteY28" fmla="*/ 1876026 h 4630812"/>
              <a:gd name="connsiteX29" fmla="*/ 4968142 w 12197422"/>
              <a:gd name="connsiteY29" fmla="*/ 1870564 h 4630812"/>
              <a:gd name="connsiteX30" fmla="*/ 5085962 w 12197422"/>
              <a:gd name="connsiteY30" fmla="*/ 1858687 h 4630812"/>
              <a:gd name="connsiteX31" fmla="*/ 5499349 w 12197422"/>
              <a:gd name="connsiteY31" fmla="*/ 2029917 h 4630812"/>
              <a:gd name="connsiteX32" fmla="*/ 5517138 w 12197422"/>
              <a:gd name="connsiteY32" fmla="*/ 2051477 h 4630812"/>
              <a:gd name="connsiteX33" fmla="*/ 5523265 w 12197422"/>
              <a:gd name="connsiteY33" fmla="*/ 1990697 h 4630812"/>
              <a:gd name="connsiteX34" fmla="*/ 6096001 w 12197422"/>
              <a:gd name="connsiteY34" fmla="*/ 1523902 h 4630812"/>
              <a:gd name="connsiteX35" fmla="*/ 6668737 w 12197422"/>
              <a:gd name="connsiteY35" fmla="*/ 1990697 h 4630812"/>
              <a:gd name="connsiteX36" fmla="*/ 6675089 w 12197422"/>
              <a:gd name="connsiteY36" fmla="*/ 2053711 h 4630812"/>
              <a:gd name="connsiteX37" fmla="*/ 6679927 w 12197422"/>
              <a:gd name="connsiteY37" fmla="*/ 2053711 h 4630812"/>
              <a:gd name="connsiteX38" fmla="*/ 6692549 w 12197422"/>
              <a:gd name="connsiteY38" fmla="*/ 2038413 h 4630812"/>
              <a:gd name="connsiteX39" fmla="*/ 7105934 w 12197422"/>
              <a:gd name="connsiteY39" fmla="*/ 1867183 h 4630812"/>
              <a:gd name="connsiteX40" fmla="*/ 7223755 w 12197422"/>
              <a:gd name="connsiteY40" fmla="*/ 1879060 h 4630812"/>
              <a:gd name="connsiteX41" fmla="*/ 7236848 w 12197422"/>
              <a:gd name="connsiteY41" fmla="*/ 1883125 h 4630812"/>
              <a:gd name="connsiteX42" fmla="*/ 7289899 w 12197422"/>
              <a:gd name="connsiteY42" fmla="*/ 1785384 h 4630812"/>
              <a:gd name="connsiteX43" fmla="*/ 7774671 w 12197422"/>
              <a:gd name="connsiteY43" fmla="*/ 1527633 h 4630812"/>
              <a:gd name="connsiteX44" fmla="*/ 8146541 w 12197422"/>
              <a:gd name="connsiteY44" fmla="*/ 1661131 h 4630812"/>
              <a:gd name="connsiteX45" fmla="*/ 8186105 w 12197422"/>
              <a:gd name="connsiteY45" fmla="*/ 1699763 h 4630812"/>
              <a:gd name="connsiteX46" fmla="*/ 8223585 w 12197422"/>
              <a:gd name="connsiteY46" fmla="*/ 1630712 h 4630812"/>
              <a:gd name="connsiteX47" fmla="*/ 8708357 w 12197422"/>
              <a:gd name="connsiteY47" fmla="*/ 1372961 h 4630812"/>
              <a:gd name="connsiteX48" fmla="*/ 9247030 w 12197422"/>
              <a:gd name="connsiteY48" fmla="*/ 1730018 h 4630812"/>
              <a:gd name="connsiteX49" fmla="*/ 9258816 w 12197422"/>
              <a:gd name="connsiteY49" fmla="*/ 1767986 h 4630812"/>
              <a:gd name="connsiteX50" fmla="*/ 9265580 w 12197422"/>
              <a:gd name="connsiteY50" fmla="*/ 1764314 h 4630812"/>
              <a:gd name="connsiteX51" fmla="*/ 9493139 w 12197422"/>
              <a:gd name="connsiteY51" fmla="*/ 1718372 h 4630812"/>
              <a:gd name="connsiteX52" fmla="*/ 9771801 w 12197422"/>
              <a:gd name="connsiteY52" fmla="*/ 1788932 h 4630812"/>
              <a:gd name="connsiteX53" fmla="*/ 9793629 w 12197422"/>
              <a:gd name="connsiteY53" fmla="*/ 1804444 h 4630812"/>
              <a:gd name="connsiteX54" fmla="*/ 9796621 w 12197422"/>
              <a:gd name="connsiteY54" fmla="*/ 1794806 h 4630812"/>
              <a:gd name="connsiteX55" fmla="*/ 10335294 w 12197422"/>
              <a:gd name="connsiteY55" fmla="*/ 1437749 h 4630812"/>
              <a:gd name="connsiteX56" fmla="*/ 10453114 w 12197422"/>
              <a:gd name="connsiteY56" fmla="*/ 1449626 h 4630812"/>
              <a:gd name="connsiteX57" fmla="*/ 10556204 w 12197422"/>
              <a:gd name="connsiteY57" fmla="*/ 1481627 h 4630812"/>
              <a:gd name="connsiteX58" fmla="*/ 10580522 w 12197422"/>
              <a:gd name="connsiteY58" fmla="*/ 1403287 h 4630812"/>
              <a:gd name="connsiteX59" fmla="*/ 11119195 w 12197422"/>
              <a:gd name="connsiteY59" fmla="*/ 1046230 h 4630812"/>
              <a:gd name="connsiteX60" fmla="*/ 11207848 w 12197422"/>
              <a:gd name="connsiteY60" fmla="*/ 1055167 h 4630812"/>
              <a:gd name="connsiteX61" fmla="*/ 11214661 w 12197422"/>
              <a:gd name="connsiteY61" fmla="*/ 987583 h 4630812"/>
              <a:gd name="connsiteX62" fmla="*/ 11787399 w 12197422"/>
              <a:gd name="connsiteY62" fmla="*/ 520788 h 4630812"/>
              <a:gd name="connsiteX63" fmla="*/ 12014957 w 12197422"/>
              <a:gd name="connsiteY63" fmla="*/ 566730 h 4630812"/>
              <a:gd name="connsiteX64" fmla="*/ 12022351 w 12197422"/>
              <a:gd name="connsiteY64" fmla="*/ 570743 h 4630812"/>
              <a:gd name="connsiteX65" fmla="*/ 12017309 w 12197422"/>
              <a:gd name="connsiteY65" fmla="*/ 554502 h 4630812"/>
              <a:gd name="connsiteX66" fmla="*/ 12005432 w 12197422"/>
              <a:gd name="connsiteY66" fmla="*/ 436682 h 4630812"/>
              <a:gd name="connsiteX67" fmla="*/ 12176662 w 12197422"/>
              <a:gd name="connsiteY67" fmla="*/ 23297 h 4630812"/>
              <a:gd name="connsiteX68" fmla="*/ 12197422 w 12197422"/>
              <a:gd name="connsiteY68" fmla="*/ 6168 h 4630812"/>
              <a:gd name="connsiteX69" fmla="*/ 12197422 w 12197422"/>
              <a:gd name="connsiteY69" fmla="*/ 2357025 h 4630812"/>
              <a:gd name="connsiteX70" fmla="*/ 12191999 w 12197422"/>
              <a:gd name="connsiteY70" fmla="*/ 2361499 h 4630812"/>
              <a:gd name="connsiteX71" fmla="*/ 12191999 w 12197422"/>
              <a:gd name="connsiteY71" fmla="*/ 4630812 h 4630812"/>
              <a:gd name="connsiteX72" fmla="*/ 3 w 12197422"/>
              <a:gd name="connsiteY72" fmla="*/ 4630812 h 4630812"/>
              <a:gd name="connsiteX73" fmla="*/ 3 w 12197422"/>
              <a:gd name="connsiteY73" fmla="*/ 2376402 h 4630812"/>
              <a:gd name="connsiteX74" fmla="*/ 0 w 12197422"/>
              <a:gd name="connsiteY74" fmla="*/ 2376401 h 4630812"/>
              <a:gd name="connsiteX75" fmla="*/ 0 w 12197422"/>
              <a:gd name="connsiteY75" fmla="*/ 0 h 46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2197422" h="4630812">
                <a:moveTo>
                  <a:pt x="0" y="0"/>
                </a:moveTo>
                <a:lnTo>
                  <a:pt x="19077" y="15740"/>
                </a:lnTo>
                <a:cubicBezTo>
                  <a:pt x="124872" y="121534"/>
                  <a:pt x="190307" y="267688"/>
                  <a:pt x="190307" y="429125"/>
                </a:cubicBezTo>
                <a:cubicBezTo>
                  <a:pt x="190307" y="469484"/>
                  <a:pt x="186218" y="508888"/>
                  <a:pt x="178430" y="546945"/>
                </a:cubicBezTo>
                <a:lnTo>
                  <a:pt x="178381" y="547102"/>
                </a:lnTo>
                <a:lnTo>
                  <a:pt x="276341" y="516693"/>
                </a:lnTo>
                <a:cubicBezTo>
                  <a:pt x="314398" y="508906"/>
                  <a:pt x="353802" y="504816"/>
                  <a:pt x="394161" y="504816"/>
                </a:cubicBezTo>
                <a:cubicBezTo>
                  <a:pt x="676676" y="504816"/>
                  <a:pt x="912386" y="705211"/>
                  <a:pt x="966899" y="971611"/>
                </a:cubicBezTo>
                <a:lnTo>
                  <a:pt x="974760" y="1049592"/>
                </a:lnTo>
                <a:lnTo>
                  <a:pt x="1003169" y="1044156"/>
                </a:lnTo>
                <a:cubicBezTo>
                  <a:pt x="1027552" y="1041057"/>
                  <a:pt x="1052403" y="1039459"/>
                  <a:pt x="1077628" y="1039459"/>
                </a:cubicBezTo>
                <a:cubicBezTo>
                  <a:pt x="1319783" y="1039459"/>
                  <a:pt x="1527551" y="1186688"/>
                  <a:pt x="1616301" y="1396516"/>
                </a:cubicBezTo>
                <a:lnTo>
                  <a:pt x="1641973" y="1479217"/>
                </a:lnTo>
                <a:lnTo>
                  <a:pt x="1750775" y="1445443"/>
                </a:lnTo>
                <a:cubicBezTo>
                  <a:pt x="1788832" y="1437655"/>
                  <a:pt x="1828237" y="1433565"/>
                  <a:pt x="1868596" y="1433565"/>
                </a:cubicBezTo>
                <a:cubicBezTo>
                  <a:pt x="2110752" y="1433565"/>
                  <a:pt x="2318520" y="1580795"/>
                  <a:pt x="2407269" y="1790622"/>
                </a:cubicBezTo>
                <a:lnTo>
                  <a:pt x="2411422" y="1803999"/>
                </a:lnTo>
                <a:lnTo>
                  <a:pt x="2426451" y="1793318"/>
                </a:lnTo>
                <a:cubicBezTo>
                  <a:pt x="2509287" y="1748319"/>
                  <a:pt x="2604215" y="1722758"/>
                  <a:pt x="2705113" y="1722758"/>
                </a:cubicBezTo>
                <a:cubicBezTo>
                  <a:pt x="2785832" y="1722758"/>
                  <a:pt x="2862730" y="1739117"/>
                  <a:pt x="2932672" y="1768700"/>
                </a:cubicBezTo>
                <a:lnTo>
                  <a:pt x="2940272" y="1772825"/>
                </a:lnTo>
                <a:lnTo>
                  <a:pt x="2954003" y="1728590"/>
                </a:lnTo>
                <a:cubicBezTo>
                  <a:pt x="3042753" y="1518763"/>
                  <a:pt x="3250521" y="1371533"/>
                  <a:pt x="3492677" y="1371533"/>
                </a:cubicBezTo>
                <a:cubicBezTo>
                  <a:pt x="3694473" y="1371533"/>
                  <a:pt x="3872389" y="1473776"/>
                  <a:pt x="3977449" y="1629284"/>
                </a:cubicBezTo>
                <a:lnTo>
                  <a:pt x="4013945" y="1696524"/>
                </a:lnTo>
                <a:lnTo>
                  <a:pt x="4046607" y="1664632"/>
                </a:lnTo>
                <a:cubicBezTo>
                  <a:pt x="4147663" y="1581233"/>
                  <a:pt x="4277218" y="1531134"/>
                  <a:pt x="4418477" y="1531134"/>
                </a:cubicBezTo>
                <a:cubicBezTo>
                  <a:pt x="4620272" y="1531134"/>
                  <a:pt x="4798188" y="1633377"/>
                  <a:pt x="4903248" y="1788885"/>
                </a:cubicBezTo>
                <a:lnTo>
                  <a:pt x="4950546" y="1876026"/>
                </a:lnTo>
                <a:lnTo>
                  <a:pt x="4968142" y="1870564"/>
                </a:lnTo>
                <a:cubicBezTo>
                  <a:pt x="5006199" y="1862777"/>
                  <a:pt x="5045603" y="1858687"/>
                  <a:pt x="5085962" y="1858687"/>
                </a:cubicBezTo>
                <a:cubicBezTo>
                  <a:pt x="5247401" y="1858687"/>
                  <a:pt x="5393553" y="1924122"/>
                  <a:pt x="5499349" y="2029917"/>
                </a:cubicBezTo>
                <a:lnTo>
                  <a:pt x="5517138" y="2051477"/>
                </a:lnTo>
                <a:lnTo>
                  <a:pt x="5523265" y="1990697"/>
                </a:lnTo>
                <a:cubicBezTo>
                  <a:pt x="5577778" y="1724298"/>
                  <a:pt x="5813486" y="1523902"/>
                  <a:pt x="6096001" y="1523902"/>
                </a:cubicBezTo>
                <a:cubicBezTo>
                  <a:pt x="6378514" y="1523902"/>
                  <a:pt x="6614224" y="1724298"/>
                  <a:pt x="6668737" y="1990697"/>
                </a:cubicBezTo>
                <a:lnTo>
                  <a:pt x="6675089" y="2053711"/>
                </a:lnTo>
                <a:lnTo>
                  <a:pt x="6679927" y="2053711"/>
                </a:lnTo>
                <a:lnTo>
                  <a:pt x="6692549" y="2038413"/>
                </a:lnTo>
                <a:cubicBezTo>
                  <a:pt x="6798343" y="1932618"/>
                  <a:pt x="6944497" y="1867183"/>
                  <a:pt x="7105934" y="1867183"/>
                </a:cubicBezTo>
                <a:cubicBezTo>
                  <a:pt x="7146294" y="1867183"/>
                  <a:pt x="7185698" y="1871273"/>
                  <a:pt x="7223755" y="1879060"/>
                </a:cubicBezTo>
                <a:lnTo>
                  <a:pt x="7236848" y="1883125"/>
                </a:lnTo>
                <a:lnTo>
                  <a:pt x="7289899" y="1785384"/>
                </a:lnTo>
                <a:cubicBezTo>
                  <a:pt x="7394959" y="1629876"/>
                  <a:pt x="7572875" y="1527633"/>
                  <a:pt x="7774671" y="1527633"/>
                </a:cubicBezTo>
                <a:cubicBezTo>
                  <a:pt x="7915928" y="1527633"/>
                  <a:pt x="8045485" y="1577732"/>
                  <a:pt x="8146541" y="1661131"/>
                </a:cubicBezTo>
                <a:lnTo>
                  <a:pt x="8186105" y="1699763"/>
                </a:lnTo>
                <a:lnTo>
                  <a:pt x="8223585" y="1630712"/>
                </a:lnTo>
                <a:cubicBezTo>
                  <a:pt x="8328645" y="1475204"/>
                  <a:pt x="8506561" y="1372961"/>
                  <a:pt x="8708357" y="1372961"/>
                </a:cubicBezTo>
                <a:cubicBezTo>
                  <a:pt x="8950512" y="1372961"/>
                  <a:pt x="9158281" y="1520190"/>
                  <a:pt x="9247030" y="1730018"/>
                </a:cubicBezTo>
                <a:lnTo>
                  <a:pt x="9258816" y="1767986"/>
                </a:lnTo>
                <a:lnTo>
                  <a:pt x="9265580" y="1764314"/>
                </a:lnTo>
                <a:cubicBezTo>
                  <a:pt x="9335523" y="1734731"/>
                  <a:pt x="9412421" y="1718372"/>
                  <a:pt x="9493139" y="1718372"/>
                </a:cubicBezTo>
                <a:cubicBezTo>
                  <a:pt x="9594037" y="1718372"/>
                  <a:pt x="9688965" y="1743933"/>
                  <a:pt x="9771801" y="1788932"/>
                </a:cubicBezTo>
                <a:lnTo>
                  <a:pt x="9793629" y="1804444"/>
                </a:lnTo>
                <a:lnTo>
                  <a:pt x="9796621" y="1794806"/>
                </a:lnTo>
                <a:cubicBezTo>
                  <a:pt x="9885370" y="1584978"/>
                  <a:pt x="10093138" y="1437749"/>
                  <a:pt x="10335294" y="1437749"/>
                </a:cubicBezTo>
                <a:cubicBezTo>
                  <a:pt x="10375653" y="1437749"/>
                  <a:pt x="10415057" y="1441839"/>
                  <a:pt x="10453114" y="1449626"/>
                </a:cubicBezTo>
                <a:lnTo>
                  <a:pt x="10556204" y="1481627"/>
                </a:lnTo>
                <a:lnTo>
                  <a:pt x="10580522" y="1403287"/>
                </a:lnTo>
                <a:cubicBezTo>
                  <a:pt x="10669271" y="1193459"/>
                  <a:pt x="10877040" y="1046230"/>
                  <a:pt x="11119195" y="1046230"/>
                </a:cubicBezTo>
                <a:lnTo>
                  <a:pt x="11207848" y="1055167"/>
                </a:lnTo>
                <a:lnTo>
                  <a:pt x="11214661" y="987583"/>
                </a:lnTo>
                <a:cubicBezTo>
                  <a:pt x="11269174" y="721183"/>
                  <a:pt x="11504884" y="520788"/>
                  <a:pt x="11787399" y="520788"/>
                </a:cubicBezTo>
                <a:cubicBezTo>
                  <a:pt x="11868117" y="520788"/>
                  <a:pt x="11945015" y="537147"/>
                  <a:pt x="12014957" y="566730"/>
                </a:cubicBezTo>
                <a:lnTo>
                  <a:pt x="12022351" y="570743"/>
                </a:lnTo>
                <a:lnTo>
                  <a:pt x="12017309" y="554502"/>
                </a:lnTo>
                <a:cubicBezTo>
                  <a:pt x="12009522" y="516445"/>
                  <a:pt x="12005432" y="477041"/>
                  <a:pt x="12005432" y="436682"/>
                </a:cubicBezTo>
                <a:cubicBezTo>
                  <a:pt x="12005432" y="275245"/>
                  <a:pt x="12070867" y="129091"/>
                  <a:pt x="12176662" y="23297"/>
                </a:cubicBezTo>
                <a:lnTo>
                  <a:pt x="12197422" y="6168"/>
                </a:lnTo>
                <a:lnTo>
                  <a:pt x="12197422" y="2357025"/>
                </a:lnTo>
                <a:lnTo>
                  <a:pt x="12191999" y="2361499"/>
                </a:lnTo>
                <a:lnTo>
                  <a:pt x="12191999" y="4630812"/>
                </a:lnTo>
                <a:lnTo>
                  <a:pt x="3" y="4630812"/>
                </a:lnTo>
                <a:lnTo>
                  <a:pt x="3" y="2376402"/>
                </a:lnTo>
                <a:lnTo>
                  <a:pt x="0" y="2376401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44" y="110708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3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3.m4a"/><Relationship Id="rId7" Type="http://schemas.openxmlformats.org/officeDocument/2006/relationships/image" Target="../media/image4.wmf"/><Relationship Id="rId12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notesSlide" Target="../notesSlides/notesSlide3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hyperlink" Target="https://it.wikipedia.org/wiki/Buzz_Aldrin" TargetMode="External"/><Relationship Id="rId4" Type="http://schemas.openxmlformats.org/officeDocument/2006/relationships/hyperlink" Target="https://it.wikipedia.org/wiki/Neil_Armstro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Oceano_Pacifico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it.wikipedia.org/wiki/Apollo_Command/Service_Module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it.wikipedia.org/wiki/Michael_Collins_(astronauta)" TargetMode="External"/><Relationship Id="rId5" Type="http://schemas.openxmlformats.org/officeDocument/2006/relationships/hyperlink" Target="https://it.wikipedia.org/wiki/Terra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it.wikipedia.org/wiki/Allunaggio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07533" y="3552981"/>
            <a:ext cx="812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altLang="zh-CN" sz="4800" dirty="0">
                <a:solidFill>
                  <a:prstClr val="white"/>
                </a:solidFill>
                <a:cs typeface="+mn-ea"/>
                <a:sym typeface="+mn-lt"/>
              </a:rPr>
              <a:t>SBARCO SULLA LUNA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85772" y="542050"/>
            <a:ext cx="1266511" cy="2947595"/>
            <a:chOff x="4687888" y="141288"/>
            <a:chExt cx="2822576" cy="6569076"/>
          </a:xfrm>
        </p:grpSpPr>
        <p:sp>
          <p:nvSpPr>
            <p:cNvPr id="10" name="Freeform 159"/>
            <p:cNvSpPr/>
            <p:nvPr/>
          </p:nvSpPr>
          <p:spPr bwMode="auto">
            <a:xfrm>
              <a:off x="5380832" y="4238626"/>
              <a:ext cx="1482725" cy="2471738"/>
            </a:xfrm>
            <a:custGeom>
              <a:avLst/>
              <a:gdLst>
                <a:gd name="T0" fmla="*/ 1 w 394"/>
                <a:gd name="T1" fmla="*/ 267 h 658"/>
                <a:gd name="T2" fmla="*/ 0 w 394"/>
                <a:gd name="T3" fmla="*/ 267 h 658"/>
                <a:gd name="T4" fmla="*/ 0 w 394"/>
                <a:gd name="T5" fmla="*/ 267 h 658"/>
                <a:gd name="T6" fmla="*/ 1 w 394"/>
                <a:gd name="T7" fmla="*/ 270 h 658"/>
                <a:gd name="T8" fmla="*/ 2 w 394"/>
                <a:gd name="T9" fmla="*/ 282 h 658"/>
                <a:gd name="T10" fmla="*/ 3 w 394"/>
                <a:gd name="T11" fmla="*/ 284 h 658"/>
                <a:gd name="T12" fmla="*/ 45 w 394"/>
                <a:gd name="T13" fmla="*/ 417 h 658"/>
                <a:gd name="T14" fmla="*/ 89 w 394"/>
                <a:gd name="T15" fmla="*/ 290 h 658"/>
                <a:gd name="T16" fmla="*/ 169 w 394"/>
                <a:gd name="T17" fmla="*/ 440 h 658"/>
                <a:gd name="T18" fmla="*/ 143 w 394"/>
                <a:gd name="T19" fmla="*/ 564 h 658"/>
                <a:gd name="T20" fmla="*/ 199 w 394"/>
                <a:gd name="T21" fmla="*/ 658 h 658"/>
                <a:gd name="T22" fmla="*/ 169 w 394"/>
                <a:gd name="T23" fmla="*/ 604 h 658"/>
                <a:gd name="T24" fmla="*/ 179 w 394"/>
                <a:gd name="T25" fmla="*/ 528 h 658"/>
                <a:gd name="T26" fmla="*/ 226 w 394"/>
                <a:gd name="T27" fmla="*/ 462 h 658"/>
                <a:gd name="T28" fmla="*/ 269 w 394"/>
                <a:gd name="T29" fmla="*/ 386 h 658"/>
                <a:gd name="T30" fmla="*/ 277 w 394"/>
                <a:gd name="T31" fmla="*/ 362 h 658"/>
                <a:gd name="T32" fmla="*/ 305 w 394"/>
                <a:gd name="T33" fmla="*/ 484 h 658"/>
                <a:gd name="T34" fmla="*/ 322 w 394"/>
                <a:gd name="T35" fmla="*/ 406 h 658"/>
                <a:gd name="T36" fmla="*/ 367 w 394"/>
                <a:gd name="T37" fmla="*/ 197 h 658"/>
                <a:gd name="T38" fmla="*/ 186 w 394"/>
                <a:gd name="T39" fmla="*/ 0 h 658"/>
                <a:gd name="T40" fmla="*/ 1 w 394"/>
                <a:gd name="T41" fmla="*/ 253 h 658"/>
                <a:gd name="T42" fmla="*/ 1 w 394"/>
                <a:gd name="T43" fmla="*/ 26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4" h="658">
                  <a:moveTo>
                    <a:pt x="1" y="267"/>
                  </a:moveTo>
                  <a:cubicBezTo>
                    <a:pt x="1" y="266"/>
                    <a:pt x="0" y="263"/>
                    <a:pt x="0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68"/>
                    <a:pt x="1" y="269"/>
                    <a:pt x="1" y="270"/>
                  </a:cubicBezTo>
                  <a:cubicBezTo>
                    <a:pt x="1" y="274"/>
                    <a:pt x="2" y="278"/>
                    <a:pt x="2" y="282"/>
                  </a:cubicBezTo>
                  <a:cubicBezTo>
                    <a:pt x="2" y="282"/>
                    <a:pt x="3" y="283"/>
                    <a:pt x="3" y="284"/>
                  </a:cubicBezTo>
                  <a:cubicBezTo>
                    <a:pt x="7" y="334"/>
                    <a:pt x="22" y="380"/>
                    <a:pt x="45" y="417"/>
                  </a:cubicBezTo>
                  <a:cubicBezTo>
                    <a:pt x="20" y="377"/>
                    <a:pt x="35" y="298"/>
                    <a:pt x="89" y="290"/>
                  </a:cubicBezTo>
                  <a:cubicBezTo>
                    <a:pt x="156" y="279"/>
                    <a:pt x="167" y="399"/>
                    <a:pt x="169" y="440"/>
                  </a:cubicBezTo>
                  <a:cubicBezTo>
                    <a:pt x="171" y="484"/>
                    <a:pt x="143" y="520"/>
                    <a:pt x="143" y="564"/>
                  </a:cubicBezTo>
                  <a:cubicBezTo>
                    <a:pt x="143" y="613"/>
                    <a:pt x="167" y="653"/>
                    <a:pt x="199" y="658"/>
                  </a:cubicBezTo>
                  <a:cubicBezTo>
                    <a:pt x="184" y="656"/>
                    <a:pt x="171" y="615"/>
                    <a:pt x="169" y="604"/>
                  </a:cubicBezTo>
                  <a:cubicBezTo>
                    <a:pt x="166" y="580"/>
                    <a:pt x="172" y="551"/>
                    <a:pt x="179" y="528"/>
                  </a:cubicBezTo>
                  <a:cubicBezTo>
                    <a:pt x="187" y="501"/>
                    <a:pt x="208" y="482"/>
                    <a:pt x="226" y="462"/>
                  </a:cubicBezTo>
                  <a:cubicBezTo>
                    <a:pt x="245" y="439"/>
                    <a:pt x="259" y="413"/>
                    <a:pt x="269" y="386"/>
                  </a:cubicBezTo>
                  <a:cubicBezTo>
                    <a:pt x="272" y="378"/>
                    <a:pt x="275" y="370"/>
                    <a:pt x="277" y="362"/>
                  </a:cubicBezTo>
                  <a:cubicBezTo>
                    <a:pt x="281" y="420"/>
                    <a:pt x="305" y="484"/>
                    <a:pt x="305" y="484"/>
                  </a:cubicBezTo>
                  <a:cubicBezTo>
                    <a:pt x="296" y="437"/>
                    <a:pt x="322" y="406"/>
                    <a:pt x="322" y="406"/>
                  </a:cubicBezTo>
                  <a:cubicBezTo>
                    <a:pt x="394" y="291"/>
                    <a:pt x="367" y="197"/>
                    <a:pt x="367" y="197"/>
                  </a:cubicBezTo>
                  <a:cubicBezTo>
                    <a:pt x="348" y="84"/>
                    <a:pt x="274" y="0"/>
                    <a:pt x="186" y="0"/>
                  </a:cubicBezTo>
                  <a:cubicBezTo>
                    <a:pt x="84" y="0"/>
                    <a:pt x="1" y="113"/>
                    <a:pt x="1" y="253"/>
                  </a:cubicBezTo>
                  <a:cubicBezTo>
                    <a:pt x="1" y="258"/>
                    <a:pt x="1" y="263"/>
                    <a:pt x="1" y="267"/>
                  </a:cubicBezTo>
                </a:path>
              </a:pathLst>
            </a:custGeom>
            <a:solidFill>
              <a:srgbClr val="FF74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687888" y="141288"/>
              <a:ext cx="2822576" cy="5753100"/>
              <a:chOff x="4687888" y="141288"/>
              <a:chExt cx="2822576" cy="5753100"/>
            </a:xfrm>
          </p:grpSpPr>
          <p:sp>
            <p:nvSpPr>
              <p:cNvPr id="12" name="Freeform 165"/>
              <p:cNvSpPr/>
              <p:nvPr/>
            </p:nvSpPr>
            <p:spPr bwMode="auto">
              <a:xfrm>
                <a:off x="4687888" y="3059113"/>
                <a:ext cx="1177925" cy="1855788"/>
              </a:xfrm>
              <a:custGeom>
                <a:avLst/>
                <a:gdLst>
                  <a:gd name="T0" fmla="*/ 157 w 313"/>
                  <a:gd name="T1" fmla="*/ 0 h 494"/>
                  <a:gd name="T2" fmla="*/ 0 w 313"/>
                  <a:gd name="T3" fmla="*/ 156 h 494"/>
                  <a:gd name="T4" fmla="*/ 0 w 313"/>
                  <a:gd name="T5" fmla="*/ 159 h 494"/>
                  <a:gd name="T6" fmla="*/ 0 w 313"/>
                  <a:gd name="T7" fmla="*/ 159 h 494"/>
                  <a:gd name="T8" fmla="*/ 101 w 313"/>
                  <a:gd name="T9" fmla="*/ 477 h 494"/>
                  <a:gd name="T10" fmla="*/ 106 w 313"/>
                  <a:gd name="T11" fmla="*/ 485 h 494"/>
                  <a:gd name="T12" fmla="*/ 106 w 313"/>
                  <a:gd name="T13" fmla="*/ 485 h 494"/>
                  <a:gd name="T14" fmla="*/ 106 w 313"/>
                  <a:gd name="T15" fmla="*/ 485 h 494"/>
                  <a:gd name="T16" fmla="*/ 128 w 313"/>
                  <a:gd name="T17" fmla="*/ 494 h 494"/>
                  <a:gd name="T18" fmla="*/ 159 w 313"/>
                  <a:gd name="T19" fmla="*/ 467 h 494"/>
                  <a:gd name="T20" fmla="*/ 157 w 313"/>
                  <a:gd name="T21" fmla="*/ 459 h 494"/>
                  <a:gd name="T22" fmla="*/ 157 w 313"/>
                  <a:gd name="T23" fmla="*/ 459 h 494"/>
                  <a:gd name="T24" fmla="*/ 148 w 313"/>
                  <a:gd name="T25" fmla="*/ 412 h 494"/>
                  <a:gd name="T26" fmla="*/ 191 w 313"/>
                  <a:gd name="T27" fmla="*/ 310 h 494"/>
                  <a:gd name="T28" fmla="*/ 191 w 313"/>
                  <a:gd name="T29" fmla="*/ 309 h 494"/>
                  <a:gd name="T30" fmla="*/ 270 w 313"/>
                  <a:gd name="T31" fmla="*/ 264 h 494"/>
                  <a:gd name="T32" fmla="*/ 313 w 313"/>
                  <a:gd name="T33" fmla="*/ 156 h 494"/>
                  <a:gd name="T34" fmla="*/ 157 w 313"/>
                  <a:gd name="T3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4">
                    <a:moveTo>
                      <a:pt x="157" y="0"/>
                    </a:moveTo>
                    <a:cubicBezTo>
                      <a:pt x="70" y="0"/>
                      <a:pt x="0" y="70"/>
                      <a:pt x="0" y="156"/>
                    </a:cubicBezTo>
                    <a:cubicBezTo>
                      <a:pt x="0" y="157"/>
                      <a:pt x="0" y="159"/>
                      <a:pt x="0" y="159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279"/>
                      <a:pt x="38" y="386"/>
                      <a:pt x="101" y="477"/>
                    </a:cubicBezTo>
                    <a:cubicBezTo>
                      <a:pt x="102" y="480"/>
                      <a:pt x="104" y="482"/>
                      <a:pt x="106" y="485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12" y="491"/>
                      <a:pt x="119" y="494"/>
                      <a:pt x="128" y="494"/>
                    </a:cubicBezTo>
                    <a:cubicBezTo>
                      <a:pt x="145" y="494"/>
                      <a:pt x="159" y="483"/>
                      <a:pt x="159" y="467"/>
                    </a:cubicBezTo>
                    <a:cubicBezTo>
                      <a:pt x="159" y="463"/>
                      <a:pt x="158" y="459"/>
                      <a:pt x="157" y="459"/>
                    </a:cubicBezTo>
                    <a:cubicBezTo>
                      <a:pt x="157" y="459"/>
                      <a:pt x="157" y="459"/>
                      <a:pt x="157" y="459"/>
                    </a:cubicBezTo>
                    <a:cubicBezTo>
                      <a:pt x="152" y="439"/>
                      <a:pt x="146" y="428"/>
                      <a:pt x="148" y="412"/>
                    </a:cubicBezTo>
                    <a:cubicBezTo>
                      <a:pt x="155" y="371"/>
                      <a:pt x="164" y="338"/>
                      <a:pt x="191" y="310"/>
                    </a:cubicBezTo>
                    <a:cubicBezTo>
                      <a:pt x="191" y="309"/>
                      <a:pt x="191" y="309"/>
                      <a:pt x="191" y="309"/>
                    </a:cubicBezTo>
                    <a:cubicBezTo>
                      <a:pt x="212" y="287"/>
                      <a:pt x="239" y="270"/>
                      <a:pt x="270" y="264"/>
                    </a:cubicBezTo>
                    <a:cubicBezTo>
                      <a:pt x="297" y="236"/>
                      <a:pt x="313" y="198"/>
                      <a:pt x="313" y="156"/>
                    </a:cubicBezTo>
                    <a:cubicBezTo>
                      <a:pt x="313" y="70"/>
                      <a:pt x="243" y="0"/>
                      <a:pt x="157" y="0"/>
                    </a:cubicBezTo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66"/>
              <p:cNvSpPr/>
              <p:nvPr/>
            </p:nvSpPr>
            <p:spPr bwMode="auto">
              <a:xfrm>
                <a:off x="6337301" y="3059113"/>
                <a:ext cx="1173163" cy="1855788"/>
              </a:xfrm>
              <a:custGeom>
                <a:avLst/>
                <a:gdLst>
                  <a:gd name="T0" fmla="*/ 156 w 312"/>
                  <a:gd name="T1" fmla="*/ 0 h 494"/>
                  <a:gd name="T2" fmla="*/ 312 w 312"/>
                  <a:gd name="T3" fmla="*/ 156 h 494"/>
                  <a:gd name="T4" fmla="*/ 312 w 312"/>
                  <a:gd name="T5" fmla="*/ 159 h 494"/>
                  <a:gd name="T6" fmla="*/ 312 w 312"/>
                  <a:gd name="T7" fmla="*/ 159 h 494"/>
                  <a:gd name="T8" fmla="*/ 212 w 312"/>
                  <a:gd name="T9" fmla="*/ 477 h 494"/>
                  <a:gd name="T10" fmla="*/ 207 w 312"/>
                  <a:gd name="T11" fmla="*/ 485 h 494"/>
                  <a:gd name="T12" fmla="*/ 207 w 312"/>
                  <a:gd name="T13" fmla="*/ 485 h 494"/>
                  <a:gd name="T14" fmla="*/ 207 w 312"/>
                  <a:gd name="T15" fmla="*/ 485 h 494"/>
                  <a:gd name="T16" fmla="*/ 185 w 312"/>
                  <a:gd name="T17" fmla="*/ 494 h 494"/>
                  <a:gd name="T18" fmla="*/ 154 w 312"/>
                  <a:gd name="T19" fmla="*/ 467 h 494"/>
                  <a:gd name="T20" fmla="*/ 156 w 312"/>
                  <a:gd name="T21" fmla="*/ 459 h 494"/>
                  <a:gd name="T22" fmla="*/ 156 w 312"/>
                  <a:gd name="T23" fmla="*/ 459 h 494"/>
                  <a:gd name="T24" fmla="*/ 165 w 312"/>
                  <a:gd name="T25" fmla="*/ 412 h 494"/>
                  <a:gd name="T26" fmla="*/ 122 w 312"/>
                  <a:gd name="T27" fmla="*/ 310 h 494"/>
                  <a:gd name="T28" fmla="*/ 122 w 312"/>
                  <a:gd name="T29" fmla="*/ 309 h 494"/>
                  <a:gd name="T30" fmla="*/ 43 w 312"/>
                  <a:gd name="T31" fmla="*/ 264 h 494"/>
                  <a:gd name="T32" fmla="*/ 0 w 312"/>
                  <a:gd name="T33" fmla="*/ 156 h 494"/>
                  <a:gd name="T34" fmla="*/ 156 w 312"/>
                  <a:gd name="T3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4">
                    <a:moveTo>
                      <a:pt x="156" y="0"/>
                    </a:moveTo>
                    <a:cubicBezTo>
                      <a:pt x="242" y="0"/>
                      <a:pt x="312" y="70"/>
                      <a:pt x="312" y="156"/>
                    </a:cubicBezTo>
                    <a:cubicBezTo>
                      <a:pt x="312" y="157"/>
                      <a:pt x="312" y="159"/>
                      <a:pt x="312" y="159"/>
                    </a:cubicBezTo>
                    <a:cubicBezTo>
                      <a:pt x="312" y="159"/>
                      <a:pt x="312" y="159"/>
                      <a:pt x="312" y="159"/>
                    </a:cubicBezTo>
                    <a:cubicBezTo>
                      <a:pt x="312" y="279"/>
                      <a:pt x="275" y="386"/>
                      <a:pt x="212" y="477"/>
                    </a:cubicBezTo>
                    <a:cubicBezTo>
                      <a:pt x="210" y="480"/>
                      <a:pt x="209" y="482"/>
                      <a:pt x="207" y="485"/>
                    </a:cubicBezTo>
                    <a:cubicBezTo>
                      <a:pt x="207" y="485"/>
                      <a:pt x="207" y="485"/>
                      <a:pt x="207" y="485"/>
                    </a:cubicBezTo>
                    <a:cubicBezTo>
                      <a:pt x="207" y="485"/>
                      <a:pt x="207" y="485"/>
                      <a:pt x="207" y="485"/>
                    </a:cubicBezTo>
                    <a:cubicBezTo>
                      <a:pt x="201" y="491"/>
                      <a:pt x="193" y="494"/>
                      <a:pt x="185" y="494"/>
                    </a:cubicBezTo>
                    <a:cubicBezTo>
                      <a:pt x="168" y="494"/>
                      <a:pt x="154" y="483"/>
                      <a:pt x="154" y="467"/>
                    </a:cubicBezTo>
                    <a:cubicBezTo>
                      <a:pt x="154" y="463"/>
                      <a:pt x="155" y="459"/>
                      <a:pt x="156" y="459"/>
                    </a:cubicBezTo>
                    <a:cubicBezTo>
                      <a:pt x="156" y="459"/>
                      <a:pt x="156" y="459"/>
                      <a:pt x="156" y="459"/>
                    </a:cubicBezTo>
                    <a:cubicBezTo>
                      <a:pt x="160" y="439"/>
                      <a:pt x="167" y="428"/>
                      <a:pt x="165" y="412"/>
                    </a:cubicBezTo>
                    <a:cubicBezTo>
                      <a:pt x="158" y="371"/>
                      <a:pt x="148" y="338"/>
                      <a:pt x="122" y="310"/>
                    </a:cubicBezTo>
                    <a:cubicBezTo>
                      <a:pt x="122" y="309"/>
                      <a:pt x="122" y="309"/>
                      <a:pt x="122" y="309"/>
                    </a:cubicBezTo>
                    <a:cubicBezTo>
                      <a:pt x="101" y="287"/>
                      <a:pt x="74" y="270"/>
                      <a:pt x="43" y="264"/>
                    </a:cubicBezTo>
                    <a:cubicBezTo>
                      <a:pt x="16" y="236"/>
                      <a:pt x="0" y="198"/>
                      <a:pt x="0" y="156"/>
                    </a:cubicBezTo>
                    <a:cubicBezTo>
                      <a:pt x="0" y="70"/>
                      <a:pt x="70" y="0"/>
                      <a:pt x="156" y="0"/>
                    </a:cubicBezTo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任意多边形 23"/>
              <p:cNvSpPr/>
              <p:nvPr/>
            </p:nvSpPr>
            <p:spPr>
              <a:xfrm>
                <a:off x="5078009" y="625795"/>
                <a:ext cx="2088372" cy="3616005"/>
              </a:xfrm>
              <a:custGeom>
                <a:avLst/>
                <a:gdLst>
                  <a:gd name="connsiteX0" fmla="*/ 1549408 w 2088372"/>
                  <a:gd name="connsiteY0" fmla="*/ 0 h 3616005"/>
                  <a:gd name="connsiteX1" fmla="*/ 1594845 w 2088372"/>
                  <a:gd name="connsiteY1" fmla="*/ 54341 h 3616005"/>
                  <a:gd name="connsiteX2" fmla="*/ 2084372 w 2088372"/>
                  <a:gd name="connsiteY2" fmla="*/ 1438077 h 3616005"/>
                  <a:gd name="connsiteX3" fmla="*/ 1568981 w 2088372"/>
                  <a:gd name="connsiteY3" fmla="*/ 3616005 h 3616005"/>
                  <a:gd name="connsiteX4" fmla="*/ 1042305 w 2088372"/>
                  <a:gd name="connsiteY4" fmla="*/ 3616005 h 3616005"/>
                  <a:gd name="connsiteX5" fmla="*/ 519390 w 2088372"/>
                  <a:gd name="connsiteY5" fmla="*/ 3616005 h 3616005"/>
                  <a:gd name="connsiteX6" fmla="*/ 4000 w 2088372"/>
                  <a:gd name="connsiteY6" fmla="*/ 1438077 h 3616005"/>
                  <a:gd name="connsiteX7" fmla="*/ 493527 w 2088372"/>
                  <a:gd name="connsiteY7" fmla="*/ 54341 h 3616005"/>
                  <a:gd name="connsiteX8" fmla="*/ 538964 w 2088372"/>
                  <a:gd name="connsiteY8" fmla="*/ 1 h 3616005"/>
                  <a:gd name="connsiteX9" fmla="*/ 625259 w 2088372"/>
                  <a:gd name="connsiteY9" fmla="*/ 52666 h 3616005"/>
                  <a:gd name="connsiteX10" fmla="*/ 1044185 w 2088372"/>
                  <a:gd name="connsiteY10" fmla="*/ 147318 h 3616005"/>
                  <a:gd name="connsiteX11" fmla="*/ 1463111 w 2088372"/>
                  <a:gd name="connsiteY11" fmla="*/ 52666 h 3616005"/>
                  <a:gd name="connsiteX12" fmla="*/ 1549408 w 2088372"/>
                  <a:gd name="connsiteY12" fmla="*/ 0 h 361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88372" h="3616005">
                    <a:moveTo>
                      <a:pt x="1549408" y="0"/>
                    </a:moveTo>
                    <a:lnTo>
                      <a:pt x="1594845" y="54341"/>
                    </a:lnTo>
                    <a:cubicBezTo>
                      <a:pt x="1864296" y="394173"/>
                      <a:pt x="2123873" y="874820"/>
                      <a:pt x="2084372" y="1438077"/>
                    </a:cubicBezTo>
                    <a:cubicBezTo>
                      <a:pt x="2084372" y="1438077"/>
                      <a:pt x="2050514" y="2609652"/>
                      <a:pt x="1568981" y="3616005"/>
                    </a:cubicBezTo>
                    <a:cubicBezTo>
                      <a:pt x="1042305" y="3616005"/>
                      <a:pt x="1042305" y="3616005"/>
                      <a:pt x="1042305" y="3616005"/>
                    </a:cubicBezTo>
                    <a:cubicBezTo>
                      <a:pt x="519390" y="3616005"/>
                      <a:pt x="519390" y="3616005"/>
                      <a:pt x="519390" y="3616005"/>
                    </a:cubicBezTo>
                    <a:cubicBezTo>
                      <a:pt x="37857" y="2609652"/>
                      <a:pt x="4000" y="1438077"/>
                      <a:pt x="4000" y="1438077"/>
                    </a:cubicBezTo>
                    <a:cubicBezTo>
                      <a:pt x="-35501" y="874820"/>
                      <a:pt x="224075" y="394173"/>
                      <a:pt x="493527" y="54341"/>
                    </a:cubicBezTo>
                    <a:lnTo>
                      <a:pt x="538964" y="1"/>
                    </a:lnTo>
                    <a:lnTo>
                      <a:pt x="625259" y="52666"/>
                    </a:lnTo>
                    <a:cubicBezTo>
                      <a:pt x="744844" y="112424"/>
                      <a:pt x="889005" y="147318"/>
                      <a:pt x="1044185" y="147318"/>
                    </a:cubicBezTo>
                    <a:cubicBezTo>
                      <a:pt x="1199365" y="147318"/>
                      <a:pt x="1343527" y="112424"/>
                      <a:pt x="1463111" y="52666"/>
                    </a:cubicBezTo>
                    <a:lnTo>
                      <a:pt x="1549408" y="0"/>
                    </a:lnTo>
                    <a:close/>
                  </a:path>
                </a:pathLst>
              </a:custGeom>
              <a:solidFill>
                <a:srgbClr val="F0F1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60"/>
              <p:cNvSpPr/>
              <p:nvPr/>
            </p:nvSpPr>
            <p:spPr bwMode="auto">
              <a:xfrm>
                <a:off x="5512595" y="4324350"/>
                <a:ext cx="1219200" cy="1558926"/>
              </a:xfrm>
              <a:custGeom>
                <a:avLst/>
                <a:gdLst>
                  <a:gd name="T0" fmla="*/ 154 w 324"/>
                  <a:gd name="T1" fmla="*/ 0 h 415"/>
                  <a:gd name="T2" fmla="*/ 305 w 324"/>
                  <a:gd name="T3" fmla="*/ 172 h 415"/>
                  <a:gd name="T4" fmla="*/ 305 w 324"/>
                  <a:gd name="T5" fmla="*/ 174 h 415"/>
                  <a:gd name="T6" fmla="*/ 305 w 324"/>
                  <a:gd name="T7" fmla="*/ 175 h 415"/>
                  <a:gd name="T8" fmla="*/ 276 w 324"/>
                  <a:gd name="T9" fmla="*/ 338 h 415"/>
                  <a:gd name="T10" fmla="*/ 255 w 324"/>
                  <a:gd name="T11" fmla="*/ 260 h 415"/>
                  <a:gd name="T12" fmla="*/ 230 w 324"/>
                  <a:gd name="T13" fmla="*/ 301 h 415"/>
                  <a:gd name="T14" fmla="*/ 170 w 324"/>
                  <a:gd name="T15" fmla="*/ 411 h 415"/>
                  <a:gd name="T16" fmla="*/ 167 w 324"/>
                  <a:gd name="T17" fmla="*/ 415 h 415"/>
                  <a:gd name="T18" fmla="*/ 167 w 324"/>
                  <a:gd name="T19" fmla="*/ 408 h 415"/>
                  <a:gd name="T20" fmla="*/ 65 w 324"/>
                  <a:gd name="T21" fmla="*/ 228 h 415"/>
                  <a:gd name="T22" fmla="*/ 52 w 324"/>
                  <a:gd name="T23" fmla="*/ 229 h 415"/>
                  <a:gd name="T24" fmla="*/ 2 w 324"/>
                  <a:gd name="T25" fmla="*/ 256 h 415"/>
                  <a:gd name="T26" fmla="*/ 1 w 324"/>
                  <a:gd name="T27" fmla="*/ 250 h 415"/>
                  <a:gd name="T28" fmla="*/ 1 w 324"/>
                  <a:gd name="T29" fmla="*/ 248 h 415"/>
                  <a:gd name="T30" fmla="*/ 0 w 324"/>
                  <a:gd name="T31" fmla="*/ 238 h 415"/>
                  <a:gd name="T32" fmla="*/ 0 w 324"/>
                  <a:gd name="T33" fmla="*/ 235 h 415"/>
                  <a:gd name="T34" fmla="*/ 0 w 324"/>
                  <a:gd name="T35" fmla="*/ 223 h 415"/>
                  <a:gd name="T36" fmla="*/ 154 w 324"/>
                  <a:gd name="T3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2"/>
                      <a:pt x="305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5"/>
                      <a:pt x="305" y="175"/>
                      <a:pt x="305" y="175"/>
                    </a:cubicBezTo>
                    <a:cubicBezTo>
                      <a:pt x="306" y="178"/>
                      <a:pt x="324" y="247"/>
                      <a:pt x="276" y="338"/>
                    </a:cubicBezTo>
                    <a:cubicBezTo>
                      <a:pt x="276" y="335"/>
                      <a:pt x="256" y="263"/>
                      <a:pt x="255" y="260"/>
                    </a:cubicBezTo>
                    <a:cubicBezTo>
                      <a:pt x="256" y="270"/>
                      <a:pt x="235" y="291"/>
                      <a:pt x="230" y="301"/>
                    </a:cubicBezTo>
                    <a:cubicBezTo>
                      <a:pt x="209" y="338"/>
                      <a:pt x="198" y="379"/>
                      <a:pt x="170" y="411"/>
                    </a:cubicBezTo>
                    <a:cubicBezTo>
                      <a:pt x="169" y="412"/>
                      <a:pt x="168" y="414"/>
                      <a:pt x="167" y="415"/>
                    </a:cubicBezTo>
                    <a:cubicBezTo>
                      <a:pt x="167" y="412"/>
                      <a:pt x="167" y="410"/>
                      <a:pt x="167" y="408"/>
                    </a:cubicBezTo>
                    <a:cubicBezTo>
                      <a:pt x="159" y="259"/>
                      <a:pt x="107" y="228"/>
                      <a:pt x="65" y="228"/>
                    </a:cubicBezTo>
                    <a:cubicBezTo>
                      <a:pt x="61" y="228"/>
                      <a:pt x="57" y="228"/>
                      <a:pt x="52" y="229"/>
                    </a:cubicBezTo>
                    <a:cubicBezTo>
                      <a:pt x="33" y="232"/>
                      <a:pt x="15" y="241"/>
                      <a:pt x="2" y="256"/>
                    </a:cubicBezTo>
                    <a:cubicBezTo>
                      <a:pt x="2" y="254"/>
                      <a:pt x="1" y="252"/>
                      <a:pt x="1" y="250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1" y="245"/>
                      <a:pt x="1" y="242"/>
                      <a:pt x="0" y="238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</a:path>
                </a:pathLst>
              </a:custGeom>
              <a:solidFill>
                <a:srgbClr val="FFA2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Rectangle 162"/>
              <p:cNvSpPr>
                <a:spLocks noChangeArrowheads="1"/>
              </p:cNvSpPr>
              <p:nvPr/>
            </p:nvSpPr>
            <p:spPr bwMode="auto">
              <a:xfrm>
                <a:off x="5535613" y="4332288"/>
                <a:ext cx="1233488" cy="156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63"/>
              <p:cNvSpPr/>
              <p:nvPr/>
            </p:nvSpPr>
            <p:spPr bwMode="auto">
              <a:xfrm>
                <a:off x="5721352" y="4411663"/>
                <a:ext cx="801687" cy="1122363"/>
              </a:xfrm>
              <a:custGeom>
                <a:avLst/>
                <a:gdLst>
                  <a:gd name="T0" fmla="*/ 43 w 213"/>
                  <a:gd name="T1" fmla="*/ 141 h 299"/>
                  <a:gd name="T2" fmla="*/ 34 w 213"/>
                  <a:gd name="T3" fmla="*/ 142 h 299"/>
                  <a:gd name="T4" fmla="*/ 1 w 213"/>
                  <a:gd name="T5" fmla="*/ 159 h 299"/>
                  <a:gd name="T6" fmla="*/ 1 w 213"/>
                  <a:gd name="T7" fmla="*/ 155 h 299"/>
                  <a:gd name="T8" fmla="*/ 1 w 213"/>
                  <a:gd name="T9" fmla="*/ 154 h 299"/>
                  <a:gd name="T10" fmla="*/ 0 w 213"/>
                  <a:gd name="T11" fmla="*/ 148 h 299"/>
                  <a:gd name="T12" fmla="*/ 0 w 213"/>
                  <a:gd name="T13" fmla="*/ 146 h 299"/>
                  <a:gd name="T14" fmla="*/ 0 w 213"/>
                  <a:gd name="T15" fmla="*/ 138 h 299"/>
                  <a:gd name="T16" fmla="*/ 101 w 213"/>
                  <a:gd name="T17" fmla="*/ 0 h 299"/>
                  <a:gd name="T18" fmla="*/ 200 w 213"/>
                  <a:gd name="T19" fmla="*/ 106 h 299"/>
                  <a:gd name="T20" fmla="*/ 200 w 213"/>
                  <a:gd name="T21" fmla="*/ 108 h 299"/>
                  <a:gd name="T22" fmla="*/ 200 w 213"/>
                  <a:gd name="T23" fmla="*/ 109 h 299"/>
                  <a:gd name="T24" fmla="*/ 181 w 213"/>
                  <a:gd name="T25" fmla="*/ 209 h 299"/>
                  <a:gd name="T26" fmla="*/ 167 w 213"/>
                  <a:gd name="T27" fmla="*/ 161 h 299"/>
                  <a:gd name="T28" fmla="*/ 151 w 213"/>
                  <a:gd name="T29" fmla="*/ 187 h 299"/>
                  <a:gd name="T30" fmla="*/ 121 w 213"/>
                  <a:gd name="T31" fmla="*/ 299 h 299"/>
                  <a:gd name="T32" fmla="*/ 43 w 213"/>
                  <a:gd name="T33" fmla="*/ 14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3" h="299">
                    <a:moveTo>
                      <a:pt x="43" y="141"/>
                    </a:moveTo>
                    <a:cubicBezTo>
                      <a:pt x="40" y="142"/>
                      <a:pt x="37" y="141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7"/>
                      <a:pt x="1" y="156"/>
                      <a:pt x="1" y="155"/>
                    </a:cubicBezTo>
                    <a:cubicBezTo>
                      <a:pt x="1" y="154"/>
                      <a:pt x="1" y="154"/>
                      <a:pt x="1" y="154"/>
                    </a:cubicBezTo>
                    <a:cubicBezTo>
                      <a:pt x="1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0"/>
                      <a:pt x="0" y="138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200" y="106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3" y="153"/>
                      <a:pt x="181" y="209"/>
                    </a:cubicBezTo>
                    <a:cubicBezTo>
                      <a:pt x="181" y="208"/>
                      <a:pt x="167" y="163"/>
                      <a:pt x="167" y="161"/>
                    </a:cubicBezTo>
                    <a:cubicBezTo>
                      <a:pt x="168" y="167"/>
                      <a:pt x="154" y="181"/>
                      <a:pt x="151" y="187"/>
                    </a:cubicBezTo>
                    <a:cubicBezTo>
                      <a:pt x="137" y="210"/>
                      <a:pt x="126" y="274"/>
                      <a:pt x="121" y="299"/>
                    </a:cubicBezTo>
                    <a:cubicBezTo>
                      <a:pt x="121" y="299"/>
                      <a:pt x="94" y="134"/>
                      <a:pt x="43" y="141"/>
                    </a:cubicBezTo>
                  </a:path>
                </a:pathLst>
              </a:custGeom>
              <a:solidFill>
                <a:srgbClr val="FDEB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64"/>
              <p:cNvSpPr/>
              <p:nvPr/>
            </p:nvSpPr>
            <p:spPr bwMode="auto">
              <a:xfrm>
                <a:off x="5726908" y="4156076"/>
                <a:ext cx="790575" cy="250825"/>
              </a:xfrm>
              <a:custGeom>
                <a:avLst/>
                <a:gdLst>
                  <a:gd name="T0" fmla="*/ 210 w 210"/>
                  <a:gd name="T1" fmla="*/ 45 h 67"/>
                  <a:gd name="T2" fmla="*/ 188 w 210"/>
                  <a:gd name="T3" fmla="*/ 67 h 67"/>
                  <a:gd name="T4" fmla="*/ 22 w 210"/>
                  <a:gd name="T5" fmla="*/ 67 h 67"/>
                  <a:gd name="T6" fmla="*/ 0 w 210"/>
                  <a:gd name="T7" fmla="*/ 45 h 67"/>
                  <a:gd name="T8" fmla="*/ 0 w 210"/>
                  <a:gd name="T9" fmla="*/ 22 h 67"/>
                  <a:gd name="T10" fmla="*/ 22 w 210"/>
                  <a:gd name="T11" fmla="*/ 0 h 67"/>
                  <a:gd name="T12" fmla="*/ 188 w 210"/>
                  <a:gd name="T13" fmla="*/ 0 h 67"/>
                  <a:gd name="T14" fmla="*/ 210 w 210"/>
                  <a:gd name="T15" fmla="*/ 22 h 67"/>
                  <a:gd name="T16" fmla="*/ 210 w 210"/>
                  <a:gd name="T17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67">
                    <a:moveTo>
                      <a:pt x="210" y="45"/>
                    </a:moveTo>
                    <a:cubicBezTo>
                      <a:pt x="210" y="57"/>
                      <a:pt x="200" y="67"/>
                      <a:pt x="188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10" y="67"/>
                      <a:pt x="0" y="57"/>
                      <a:pt x="0" y="4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200" y="0"/>
                      <a:pt x="210" y="10"/>
                      <a:pt x="210" y="22"/>
                    </a:cubicBezTo>
                    <a:cubicBezTo>
                      <a:pt x="210" y="45"/>
                      <a:pt x="210" y="45"/>
                      <a:pt x="210" y="45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69"/>
              <p:cNvSpPr/>
              <p:nvPr/>
            </p:nvSpPr>
            <p:spPr bwMode="auto">
              <a:xfrm>
                <a:off x="5126833" y="2533652"/>
                <a:ext cx="1990725" cy="641351"/>
              </a:xfrm>
              <a:custGeom>
                <a:avLst/>
                <a:gdLst>
                  <a:gd name="T0" fmla="*/ 508 w 529"/>
                  <a:gd name="T1" fmla="*/ 124 h 171"/>
                  <a:gd name="T2" fmla="*/ 529 w 529"/>
                  <a:gd name="T3" fmla="*/ 0 h 171"/>
                  <a:gd name="T4" fmla="*/ 248 w 529"/>
                  <a:gd name="T5" fmla="*/ 66 h 171"/>
                  <a:gd name="T6" fmla="*/ 0 w 529"/>
                  <a:gd name="T7" fmla="*/ 15 h 171"/>
                  <a:gd name="T8" fmla="*/ 21 w 529"/>
                  <a:gd name="T9" fmla="*/ 135 h 171"/>
                  <a:gd name="T10" fmla="*/ 248 w 529"/>
                  <a:gd name="T11" fmla="*/ 171 h 171"/>
                  <a:gd name="T12" fmla="*/ 508 w 529"/>
                  <a:gd name="T13" fmla="*/ 1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9" h="171">
                    <a:moveTo>
                      <a:pt x="508" y="124"/>
                    </a:moveTo>
                    <a:cubicBezTo>
                      <a:pt x="517" y="78"/>
                      <a:pt x="524" y="36"/>
                      <a:pt x="529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7"/>
                      <a:pt x="0" y="15"/>
                    </a:cubicBezTo>
                    <a:cubicBezTo>
                      <a:pt x="5" y="50"/>
                      <a:pt x="12" y="91"/>
                      <a:pt x="21" y="135"/>
                    </a:cubicBezTo>
                    <a:cubicBezTo>
                      <a:pt x="93" y="159"/>
                      <a:pt x="169" y="171"/>
                      <a:pt x="248" y="171"/>
                    </a:cubicBezTo>
                    <a:cubicBezTo>
                      <a:pt x="340" y="171"/>
                      <a:pt x="427" y="154"/>
                      <a:pt x="508" y="124"/>
                    </a:cubicBezTo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70"/>
              <p:cNvSpPr/>
              <p:nvPr/>
            </p:nvSpPr>
            <p:spPr bwMode="auto">
              <a:xfrm>
                <a:off x="5072063" y="1703387"/>
                <a:ext cx="2100264" cy="525462"/>
              </a:xfrm>
              <a:custGeom>
                <a:avLst/>
                <a:gdLst>
                  <a:gd name="T0" fmla="*/ 557 w 558"/>
                  <a:gd name="T1" fmla="*/ 79 h 140"/>
                  <a:gd name="T2" fmla="*/ 552 w 558"/>
                  <a:gd name="T3" fmla="*/ 0 h 140"/>
                  <a:gd name="T4" fmla="*/ 278 w 558"/>
                  <a:gd name="T5" fmla="*/ 61 h 140"/>
                  <a:gd name="T6" fmla="*/ 6 w 558"/>
                  <a:gd name="T7" fmla="*/ 1 h 140"/>
                  <a:gd name="T8" fmla="*/ 2 w 558"/>
                  <a:gd name="T9" fmla="*/ 92 h 140"/>
                  <a:gd name="T10" fmla="*/ 264 w 558"/>
                  <a:gd name="T11" fmla="*/ 140 h 140"/>
                  <a:gd name="T12" fmla="*/ 557 w 558"/>
                  <a:gd name="T13" fmla="*/ 7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40">
                    <a:moveTo>
                      <a:pt x="557" y="79"/>
                    </a:moveTo>
                    <a:cubicBezTo>
                      <a:pt x="558" y="52"/>
                      <a:pt x="556" y="25"/>
                      <a:pt x="552" y="0"/>
                    </a:cubicBezTo>
                    <a:cubicBezTo>
                      <a:pt x="469" y="39"/>
                      <a:pt x="376" y="61"/>
                      <a:pt x="278" y="61"/>
                    </a:cubicBezTo>
                    <a:cubicBezTo>
                      <a:pt x="181" y="61"/>
                      <a:pt x="89" y="40"/>
                      <a:pt x="6" y="1"/>
                    </a:cubicBezTo>
                    <a:cubicBezTo>
                      <a:pt x="2" y="30"/>
                      <a:pt x="0" y="61"/>
                      <a:pt x="2" y="92"/>
                    </a:cubicBezTo>
                    <a:cubicBezTo>
                      <a:pt x="84" y="123"/>
                      <a:pt x="172" y="140"/>
                      <a:pt x="264" y="140"/>
                    </a:cubicBezTo>
                    <a:cubicBezTo>
                      <a:pt x="368" y="140"/>
                      <a:pt x="467" y="118"/>
                      <a:pt x="557" y="79"/>
                    </a:cubicBezTo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78"/>
              <p:cNvSpPr/>
              <p:nvPr/>
            </p:nvSpPr>
            <p:spPr bwMode="auto">
              <a:xfrm>
                <a:off x="5975350" y="3059112"/>
                <a:ext cx="293688" cy="1858963"/>
              </a:xfrm>
              <a:custGeom>
                <a:avLst/>
                <a:gdLst>
                  <a:gd name="T0" fmla="*/ 77 w 78"/>
                  <a:gd name="T1" fmla="*/ 48 h 495"/>
                  <a:gd name="T2" fmla="*/ 78 w 78"/>
                  <a:gd name="T3" fmla="*/ 39 h 495"/>
                  <a:gd name="T4" fmla="*/ 39 w 78"/>
                  <a:gd name="T5" fmla="*/ 0 h 495"/>
                  <a:gd name="T6" fmla="*/ 0 w 78"/>
                  <a:gd name="T7" fmla="*/ 40 h 495"/>
                  <a:gd name="T8" fmla="*/ 18 w 78"/>
                  <a:gd name="T9" fmla="*/ 476 h 495"/>
                  <a:gd name="T10" fmla="*/ 20 w 78"/>
                  <a:gd name="T11" fmla="*/ 476 h 495"/>
                  <a:gd name="T12" fmla="*/ 19 w 78"/>
                  <a:gd name="T13" fmla="*/ 475 h 495"/>
                  <a:gd name="T14" fmla="*/ 40 w 78"/>
                  <a:gd name="T15" fmla="*/ 495 h 495"/>
                  <a:gd name="T16" fmla="*/ 61 w 78"/>
                  <a:gd name="T17" fmla="*/ 475 h 495"/>
                  <a:gd name="T18" fmla="*/ 61 w 78"/>
                  <a:gd name="T19" fmla="*/ 476 h 495"/>
                  <a:gd name="T20" fmla="*/ 61 w 78"/>
                  <a:gd name="T21" fmla="*/ 476 h 495"/>
                  <a:gd name="T22" fmla="*/ 77 w 78"/>
                  <a:gd name="T23" fmla="*/ 4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5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6"/>
                      <a:pt x="18" y="476"/>
                      <a:pt x="18" y="476"/>
                    </a:cubicBezTo>
                    <a:cubicBezTo>
                      <a:pt x="20" y="476"/>
                      <a:pt x="20" y="476"/>
                      <a:pt x="20" y="476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5"/>
                      <a:pt x="40" y="495"/>
                    </a:cubicBezTo>
                    <a:cubicBezTo>
                      <a:pt x="52" y="495"/>
                      <a:pt x="61" y="487"/>
                      <a:pt x="61" y="475"/>
                    </a:cubicBezTo>
                    <a:cubicBezTo>
                      <a:pt x="61" y="476"/>
                      <a:pt x="61" y="476"/>
                      <a:pt x="61" y="476"/>
                    </a:cubicBezTo>
                    <a:cubicBezTo>
                      <a:pt x="61" y="476"/>
                      <a:pt x="61" y="476"/>
                      <a:pt x="61" y="476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Oval 179"/>
              <p:cNvSpPr>
                <a:spLocks noChangeArrowheads="1"/>
              </p:cNvSpPr>
              <p:nvPr/>
            </p:nvSpPr>
            <p:spPr bwMode="auto">
              <a:xfrm>
                <a:off x="5792788" y="963614"/>
                <a:ext cx="658812" cy="657225"/>
              </a:xfrm>
              <a:prstGeom prst="ellipse">
                <a:avLst/>
              </a:prstGeom>
              <a:solidFill>
                <a:srgbClr val="1978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81"/>
              <p:cNvSpPr>
                <a:spLocks noEditPoints="1"/>
              </p:cNvSpPr>
              <p:nvPr/>
            </p:nvSpPr>
            <p:spPr bwMode="auto">
              <a:xfrm>
                <a:off x="5726908" y="898525"/>
                <a:ext cx="790575" cy="788988"/>
              </a:xfrm>
              <a:custGeom>
                <a:avLst/>
                <a:gdLst>
                  <a:gd name="T0" fmla="*/ 105 w 210"/>
                  <a:gd name="T1" fmla="*/ 0 h 210"/>
                  <a:gd name="T2" fmla="*/ 0 w 210"/>
                  <a:gd name="T3" fmla="*/ 105 h 210"/>
                  <a:gd name="T4" fmla="*/ 105 w 210"/>
                  <a:gd name="T5" fmla="*/ 210 h 210"/>
                  <a:gd name="T6" fmla="*/ 210 w 210"/>
                  <a:gd name="T7" fmla="*/ 105 h 210"/>
                  <a:gd name="T8" fmla="*/ 105 w 210"/>
                  <a:gd name="T9" fmla="*/ 0 h 210"/>
                  <a:gd name="T10" fmla="*/ 105 w 210"/>
                  <a:gd name="T11" fmla="*/ 192 h 210"/>
                  <a:gd name="T12" fmla="*/ 17 w 210"/>
                  <a:gd name="T13" fmla="*/ 105 h 210"/>
                  <a:gd name="T14" fmla="*/ 105 w 210"/>
                  <a:gd name="T15" fmla="*/ 17 h 210"/>
                  <a:gd name="T16" fmla="*/ 192 w 210"/>
                  <a:gd name="T17" fmla="*/ 105 h 210"/>
                  <a:gd name="T18" fmla="*/ 105 w 210"/>
                  <a:gd name="T19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2"/>
                    </a:moveTo>
                    <a:cubicBezTo>
                      <a:pt x="56" y="192"/>
                      <a:pt x="17" y="153"/>
                      <a:pt x="17" y="105"/>
                    </a:cubicBezTo>
                    <a:cubicBezTo>
                      <a:pt x="17" y="56"/>
                      <a:pt x="56" y="17"/>
                      <a:pt x="105" y="17"/>
                    </a:cubicBezTo>
                    <a:cubicBezTo>
                      <a:pt x="153" y="17"/>
                      <a:pt x="192" y="56"/>
                      <a:pt x="192" y="105"/>
                    </a:cubicBezTo>
                    <a:cubicBezTo>
                      <a:pt x="192" y="153"/>
                      <a:pt x="153" y="192"/>
                      <a:pt x="105" y="192"/>
                    </a:cubicBezTo>
                    <a:close/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Oval 182"/>
              <p:cNvSpPr>
                <a:spLocks noChangeArrowheads="1"/>
              </p:cNvSpPr>
              <p:nvPr/>
            </p:nvSpPr>
            <p:spPr bwMode="auto">
              <a:xfrm>
                <a:off x="5994401" y="1954212"/>
                <a:ext cx="255587" cy="255587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Oval 184"/>
              <p:cNvSpPr>
                <a:spLocks noChangeArrowheads="1"/>
              </p:cNvSpPr>
              <p:nvPr/>
            </p:nvSpPr>
            <p:spPr bwMode="auto">
              <a:xfrm>
                <a:off x="6018213" y="2374900"/>
                <a:ext cx="207964" cy="203199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Oval 186"/>
              <p:cNvSpPr>
                <a:spLocks noChangeArrowheads="1"/>
              </p:cNvSpPr>
              <p:nvPr/>
            </p:nvSpPr>
            <p:spPr bwMode="auto">
              <a:xfrm>
                <a:off x="6018213" y="2728913"/>
                <a:ext cx="207964" cy="201612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90"/>
              <p:cNvSpPr/>
              <p:nvPr/>
            </p:nvSpPr>
            <p:spPr bwMode="auto">
              <a:xfrm>
                <a:off x="5192713" y="1747838"/>
                <a:ext cx="128588" cy="49213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34 w 34"/>
                  <a:gd name="T5" fmla="*/ 13 h 13"/>
                  <a:gd name="T6" fmla="*/ 34 w 34"/>
                  <a:gd name="T7" fmla="*/ 13 h 13"/>
                  <a:gd name="T8" fmla="*/ 0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5"/>
                      <a:pt x="22" y="9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2" y="9"/>
                      <a:pt x="11" y="5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91"/>
              <p:cNvSpPr/>
              <p:nvPr/>
            </p:nvSpPr>
            <p:spPr bwMode="auto">
              <a:xfrm>
                <a:off x="5173663" y="1747838"/>
                <a:ext cx="147638" cy="379413"/>
              </a:xfrm>
              <a:custGeom>
                <a:avLst/>
                <a:gdLst>
                  <a:gd name="T0" fmla="*/ 5 w 39"/>
                  <a:gd name="T1" fmla="*/ 0 h 101"/>
                  <a:gd name="T2" fmla="*/ 2 w 39"/>
                  <a:gd name="T3" fmla="*/ 84 h 101"/>
                  <a:gd name="T4" fmla="*/ 3 w 39"/>
                  <a:gd name="T5" fmla="*/ 90 h 101"/>
                  <a:gd name="T6" fmla="*/ 39 w 39"/>
                  <a:gd name="T7" fmla="*/ 101 h 101"/>
                  <a:gd name="T8" fmla="*/ 38 w 39"/>
                  <a:gd name="T9" fmla="*/ 84 h 101"/>
                  <a:gd name="T10" fmla="*/ 39 w 39"/>
                  <a:gd name="T11" fmla="*/ 13 h 101"/>
                  <a:gd name="T12" fmla="*/ 5 w 39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01">
                    <a:moveTo>
                      <a:pt x="5" y="0"/>
                    </a:moveTo>
                    <a:cubicBezTo>
                      <a:pt x="1" y="27"/>
                      <a:pt x="0" y="55"/>
                      <a:pt x="2" y="84"/>
                    </a:cubicBezTo>
                    <a:cubicBezTo>
                      <a:pt x="2" y="84"/>
                      <a:pt x="2" y="86"/>
                      <a:pt x="3" y="90"/>
                    </a:cubicBezTo>
                    <a:cubicBezTo>
                      <a:pt x="15" y="94"/>
                      <a:pt x="27" y="97"/>
                      <a:pt x="39" y="101"/>
                    </a:cubicBezTo>
                    <a:cubicBezTo>
                      <a:pt x="38" y="90"/>
                      <a:pt x="38" y="84"/>
                      <a:pt x="38" y="84"/>
                    </a:cubicBezTo>
                    <a:cubicBezTo>
                      <a:pt x="37" y="60"/>
                      <a:pt x="37" y="36"/>
                      <a:pt x="39" y="13"/>
                    </a:cubicBezTo>
                    <a:cubicBezTo>
                      <a:pt x="27" y="9"/>
                      <a:pt x="16" y="5"/>
                      <a:pt x="5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92"/>
              <p:cNvSpPr/>
              <p:nvPr/>
            </p:nvSpPr>
            <p:spPr bwMode="auto">
              <a:xfrm>
                <a:off x="5368926" y="1816101"/>
                <a:ext cx="131763" cy="36513"/>
              </a:xfrm>
              <a:custGeom>
                <a:avLst/>
                <a:gdLst>
                  <a:gd name="T0" fmla="*/ 0 w 35"/>
                  <a:gd name="T1" fmla="*/ 0 h 10"/>
                  <a:gd name="T2" fmla="*/ 0 w 35"/>
                  <a:gd name="T3" fmla="*/ 0 h 10"/>
                  <a:gd name="T4" fmla="*/ 35 w 35"/>
                  <a:gd name="T5" fmla="*/ 10 h 10"/>
                  <a:gd name="T6" fmla="*/ 35 w 35"/>
                  <a:gd name="T7" fmla="*/ 10 h 10"/>
                  <a:gd name="T8" fmla="*/ 0 w 3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"/>
                      <a:pt x="23" y="7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3" y="7"/>
                      <a:pt x="12" y="4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93"/>
              <p:cNvSpPr/>
              <p:nvPr/>
            </p:nvSpPr>
            <p:spPr bwMode="auto">
              <a:xfrm>
                <a:off x="5362576" y="1816101"/>
                <a:ext cx="146050" cy="357188"/>
              </a:xfrm>
              <a:custGeom>
                <a:avLst/>
                <a:gdLst>
                  <a:gd name="T0" fmla="*/ 2 w 39"/>
                  <a:gd name="T1" fmla="*/ 0 h 95"/>
                  <a:gd name="T2" fmla="*/ 2 w 39"/>
                  <a:gd name="T3" fmla="*/ 66 h 95"/>
                  <a:gd name="T4" fmla="*/ 3 w 39"/>
                  <a:gd name="T5" fmla="*/ 87 h 95"/>
                  <a:gd name="T6" fmla="*/ 39 w 39"/>
                  <a:gd name="T7" fmla="*/ 95 h 95"/>
                  <a:gd name="T8" fmla="*/ 37 w 39"/>
                  <a:gd name="T9" fmla="*/ 66 h 95"/>
                  <a:gd name="T10" fmla="*/ 37 w 39"/>
                  <a:gd name="T11" fmla="*/ 10 h 95"/>
                  <a:gd name="T12" fmla="*/ 2 w 3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5">
                    <a:moveTo>
                      <a:pt x="2" y="0"/>
                    </a:moveTo>
                    <a:cubicBezTo>
                      <a:pt x="0" y="21"/>
                      <a:pt x="0" y="44"/>
                      <a:pt x="2" y="66"/>
                    </a:cubicBezTo>
                    <a:cubicBezTo>
                      <a:pt x="2" y="66"/>
                      <a:pt x="2" y="73"/>
                      <a:pt x="3" y="87"/>
                    </a:cubicBezTo>
                    <a:cubicBezTo>
                      <a:pt x="15" y="90"/>
                      <a:pt x="27" y="92"/>
                      <a:pt x="39" y="95"/>
                    </a:cubicBezTo>
                    <a:cubicBezTo>
                      <a:pt x="38" y="77"/>
                      <a:pt x="37" y="66"/>
                      <a:pt x="37" y="66"/>
                    </a:cubicBezTo>
                    <a:cubicBezTo>
                      <a:pt x="36" y="47"/>
                      <a:pt x="36" y="29"/>
                      <a:pt x="37" y="10"/>
                    </a:cubicBezTo>
                    <a:cubicBezTo>
                      <a:pt x="25" y="7"/>
                      <a:pt x="14" y="4"/>
                      <a:pt x="2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94"/>
              <p:cNvSpPr/>
              <p:nvPr/>
            </p:nvSpPr>
            <p:spPr bwMode="auto">
              <a:xfrm>
                <a:off x="5237163" y="2630488"/>
                <a:ext cx="144463" cy="49213"/>
              </a:xfrm>
              <a:custGeom>
                <a:avLst/>
                <a:gdLst>
                  <a:gd name="T0" fmla="*/ 0 w 38"/>
                  <a:gd name="T1" fmla="*/ 0 h 13"/>
                  <a:gd name="T2" fmla="*/ 0 w 38"/>
                  <a:gd name="T3" fmla="*/ 0 h 13"/>
                  <a:gd name="T4" fmla="*/ 38 w 38"/>
                  <a:gd name="T5" fmla="*/ 13 h 13"/>
                  <a:gd name="T6" fmla="*/ 38 w 38"/>
                  <a:gd name="T7" fmla="*/ 13 h 13"/>
                  <a:gd name="T8" fmla="*/ 0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5"/>
                      <a:pt x="25" y="9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25" y="9"/>
                      <a:pt x="13" y="5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95"/>
              <p:cNvSpPr/>
              <p:nvPr/>
            </p:nvSpPr>
            <p:spPr bwMode="auto">
              <a:xfrm>
                <a:off x="5237163" y="2630488"/>
                <a:ext cx="222250" cy="477838"/>
              </a:xfrm>
              <a:custGeom>
                <a:avLst/>
                <a:gdLst>
                  <a:gd name="T0" fmla="*/ 0 w 59"/>
                  <a:gd name="T1" fmla="*/ 0 h 127"/>
                  <a:gd name="T2" fmla="*/ 21 w 59"/>
                  <a:gd name="T3" fmla="*/ 118 h 127"/>
                  <a:gd name="T4" fmla="*/ 59 w 59"/>
                  <a:gd name="T5" fmla="*/ 127 h 127"/>
                  <a:gd name="T6" fmla="*/ 38 w 59"/>
                  <a:gd name="T7" fmla="*/ 13 h 127"/>
                  <a:gd name="T8" fmla="*/ 0 w 5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27">
                    <a:moveTo>
                      <a:pt x="0" y="0"/>
                    </a:moveTo>
                    <a:cubicBezTo>
                      <a:pt x="5" y="35"/>
                      <a:pt x="12" y="75"/>
                      <a:pt x="21" y="118"/>
                    </a:cubicBezTo>
                    <a:cubicBezTo>
                      <a:pt x="34" y="121"/>
                      <a:pt x="46" y="124"/>
                      <a:pt x="59" y="127"/>
                    </a:cubicBezTo>
                    <a:cubicBezTo>
                      <a:pt x="50" y="86"/>
                      <a:pt x="43" y="47"/>
                      <a:pt x="38" y="13"/>
                    </a:cubicBezTo>
                    <a:cubicBezTo>
                      <a:pt x="25" y="9"/>
                      <a:pt x="13" y="5"/>
                      <a:pt x="0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96"/>
              <p:cNvSpPr/>
              <p:nvPr/>
            </p:nvSpPr>
            <p:spPr bwMode="auto">
              <a:xfrm>
                <a:off x="5434013" y="2693988"/>
                <a:ext cx="139700" cy="34925"/>
              </a:xfrm>
              <a:custGeom>
                <a:avLst/>
                <a:gdLst>
                  <a:gd name="T0" fmla="*/ 0 w 37"/>
                  <a:gd name="T1" fmla="*/ 0 h 9"/>
                  <a:gd name="T2" fmla="*/ 0 w 37"/>
                  <a:gd name="T3" fmla="*/ 0 h 9"/>
                  <a:gd name="T4" fmla="*/ 37 w 37"/>
                  <a:gd name="T5" fmla="*/ 9 h 9"/>
                  <a:gd name="T6" fmla="*/ 37 w 37"/>
                  <a:gd name="T7" fmla="*/ 9 h 9"/>
                  <a:gd name="T8" fmla="*/ 0 w 3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3"/>
                      <a:pt x="25" y="6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25" y="6"/>
                      <a:pt x="12" y="3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97"/>
              <p:cNvSpPr/>
              <p:nvPr/>
            </p:nvSpPr>
            <p:spPr bwMode="auto">
              <a:xfrm>
                <a:off x="5434013" y="2693988"/>
                <a:ext cx="217488" cy="450850"/>
              </a:xfrm>
              <a:custGeom>
                <a:avLst/>
                <a:gdLst>
                  <a:gd name="T0" fmla="*/ 0 w 58"/>
                  <a:gd name="T1" fmla="*/ 0 h 120"/>
                  <a:gd name="T2" fmla="*/ 21 w 58"/>
                  <a:gd name="T3" fmla="*/ 113 h 120"/>
                  <a:gd name="T4" fmla="*/ 58 w 58"/>
                  <a:gd name="T5" fmla="*/ 120 h 120"/>
                  <a:gd name="T6" fmla="*/ 37 w 58"/>
                  <a:gd name="T7" fmla="*/ 9 h 120"/>
                  <a:gd name="T8" fmla="*/ 0 w 58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0" y="0"/>
                    </a:moveTo>
                    <a:cubicBezTo>
                      <a:pt x="5" y="34"/>
                      <a:pt x="12" y="73"/>
                      <a:pt x="21" y="113"/>
                    </a:cubicBezTo>
                    <a:cubicBezTo>
                      <a:pt x="33" y="116"/>
                      <a:pt x="46" y="118"/>
                      <a:pt x="58" y="120"/>
                    </a:cubicBezTo>
                    <a:cubicBezTo>
                      <a:pt x="50" y="80"/>
                      <a:pt x="43" y="43"/>
                      <a:pt x="37" y="9"/>
                    </a:cubicBezTo>
                    <a:cubicBezTo>
                      <a:pt x="25" y="6"/>
                      <a:pt x="12" y="3"/>
                      <a:pt x="0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 44"/>
              <p:cNvSpPr/>
              <p:nvPr/>
            </p:nvSpPr>
            <p:spPr>
              <a:xfrm>
                <a:off x="5616972" y="141288"/>
                <a:ext cx="1010444" cy="631826"/>
              </a:xfrm>
              <a:custGeom>
                <a:avLst/>
                <a:gdLst>
                  <a:gd name="connsiteX0" fmla="*/ 503341 w 1010444"/>
                  <a:gd name="connsiteY0" fmla="*/ 0 h 631826"/>
                  <a:gd name="connsiteX1" fmla="*/ 507103 w 1010444"/>
                  <a:gd name="connsiteY1" fmla="*/ 0 h 631826"/>
                  <a:gd name="connsiteX2" fmla="*/ 954939 w 1010444"/>
                  <a:gd name="connsiteY2" fmla="*/ 418127 h 631826"/>
                  <a:gd name="connsiteX3" fmla="*/ 1010444 w 1010444"/>
                  <a:gd name="connsiteY3" fmla="*/ 484508 h 631826"/>
                  <a:gd name="connsiteX4" fmla="*/ 924147 w 1010444"/>
                  <a:gd name="connsiteY4" fmla="*/ 537174 h 631826"/>
                  <a:gd name="connsiteX5" fmla="*/ 505221 w 1010444"/>
                  <a:gd name="connsiteY5" fmla="*/ 631826 h 631826"/>
                  <a:gd name="connsiteX6" fmla="*/ 86295 w 1010444"/>
                  <a:gd name="connsiteY6" fmla="*/ 537174 h 631826"/>
                  <a:gd name="connsiteX7" fmla="*/ 0 w 1010444"/>
                  <a:gd name="connsiteY7" fmla="*/ 484509 h 631826"/>
                  <a:gd name="connsiteX8" fmla="*/ 55505 w 1010444"/>
                  <a:gd name="connsiteY8" fmla="*/ 418127 h 631826"/>
                  <a:gd name="connsiteX9" fmla="*/ 503341 w 1010444"/>
                  <a:gd name="connsiteY9" fmla="*/ 0 h 6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0444" h="631826">
                    <a:moveTo>
                      <a:pt x="503341" y="0"/>
                    </a:moveTo>
                    <a:cubicBezTo>
                      <a:pt x="507103" y="0"/>
                      <a:pt x="507103" y="0"/>
                      <a:pt x="507103" y="0"/>
                    </a:cubicBezTo>
                    <a:cubicBezTo>
                      <a:pt x="507103" y="0"/>
                      <a:pt x="720963" y="152373"/>
                      <a:pt x="954939" y="418127"/>
                    </a:cubicBezTo>
                    <a:lnTo>
                      <a:pt x="1010444" y="484508"/>
                    </a:lnTo>
                    <a:lnTo>
                      <a:pt x="924147" y="537174"/>
                    </a:lnTo>
                    <a:cubicBezTo>
                      <a:pt x="804563" y="596932"/>
                      <a:pt x="660401" y="631826"/>
                      <a:pt x="505221" y="631826"/>
                    </a:cubicBezTo>
                    <a:cubicBezTo>
                      <a:pt x="350041" y="631826"/>
                      <a:pt x="205880" y="596932"/>
                      <a:pt x="86295" y="537174"/>
                    </a:cubicBezTo>
                    <a:lnTo>
                      <a:pt x="0" y="484509"/>
                    </a:lnTo>
                    <a:lnTo>
                      <a:pt x="55505" y="418127"/>
                    </a:lnTo>
                    <a:cubicBezTo>
                      <a:pt x="289482" y="152373"/>
                      <a:pt x="503341" y="0"/>
                      <a:pt x="503341" y="0"/>
                    </a:cubicBezTo>
                    <a:close/>
                  </a:path>
                </a:pathLst>
              </a:custGeom>
              <a:solidFill>
                <a:srgbClr val="FF7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3185174" y="4391577"/>
            <a:ext cx="568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LA MISSIONE APOLLO 11</a:t>
            </a:r>
          </a:p>
        </p:txBody>
      </p:sp>
      <p:grpSp>
        <p:nvGrpSpPr>
          <p:cNvPr id="469" name="组合 468"/>
          <p:cNvGrpSpPr/>
          <p:nvPr/>
        </p:nvGrpSpPr>
        <p:grpSpPr>
          <a:xfrm>
            <a:off x="8268959" y="2211982"/>
            <a:ext cx="1564640" cy="1174011"/>
            <a:chOff x="211584" y="2410144"/>
            <a:chExt cx="773382" cy="580299"/>
          </a:xfrm>
        </p:grpSpPr>
        <p:sp>
          <p:nvSpPr>
            <p:cNvPr id="470" name="椭圆 469"/>
            <p:cNvSpPr/>
            <p:nvPr/>
          </p:nvSpPr>
          <p:spPr>
            <a:xfrm rot="1385688">
              <a:off x="298137" y="2410144"/>
              <a:ext cx="580299" cy="580299"/>
            </a:xfrm>
            <a:prstGeom prst="ellipse">
              <a:avLst/>
            </a:prstGeom>
            <a:solidFill>
              <a:srgbClr val="E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1" name="任意多边形 345"/>
            <p:cNvSpPr/>
            <p:nvPr/>
          </p:nvSpPr>
          <p:spPr>
            <a:xfrm rot="1385688">
              <a:off x="450707" y="2504731"/>
              <a:ext cx="534259" cy="56941"/>
            </a:xfrm>
            <a:custGeom>
              <a:avLst/>
              <a:gdLst>
                <a:gd name="connsiteX0" fmla="*/ 1709431 w 2315094"/>
                <a:gd name="connsiteY0" fmla="*/ 9366 h 246743"/>
                <a:gd name="connsiteX1" fmla="*/ 1710303 w 2315094"/>
                <a:gd name="connsiteY1" fmla="*/ 9916 h 246743"/>
                <a:gd name="connsiteX2" fmla="*/ 1708294 w 2315094"/>
                <a:gd name="connsiteY2" fmla="*/ 9949 h 246743"/>
                <a:gd name="connsiteX3" fmla="*/ 1737605 w 2315094"/>
                <a:gd name="connsiteY3" fmla="*/ 33187 h 246743"/>
                <a:gd name="connsiteX4" fmla="*/ 1826922 w 2315094"/>
                <a:gd name="connsiteY4" fmla="*/ 119252 h 246743"/>
                <a:gd name="connsiteX5" fmla="*/ 1833735 w 2315094"/>
                <a:gd name="connsiteY5" fmla="*/ 127199 h 246743"/>
                <a:gd name="connsiteX6" fmla="*/ 1444236 w 2315094"/>
                <a:gd name="connsiteY6" fmla="*/ 159657 h 246743"/>
                <a:gd name="connsiteX7" fmla="*/ 1226522 w 2315094"/>
                <a:gd name="connsiteY7" fmla="*/ 159657 h 246743"/>
                <a:gd name="connsiteX8" fmla="*/ 907208 w 2315094"/>
                <a:gd name="connsiteY8" fmla="*/ 246743 h 246743"/>
                <a:gd name="connsiteX9" fmla="*/ 413722 w 2315094"/>
                <a:gd name="connsiteY9" fmla="*/ 217714 h 246743"/>
                <a:gd name="connsiteX10" fmla="*/ 152465 w 2315094"/>
                <a:gd name="connsiteY10" fmla="*/ 188685 h 246743"/>
                <a:gd name="connsiteX11" fmla="*/ 0 w 2315094"/>
                <a:gd name="connsiteY11" fmla="*/ 180867 h 246743"/>
                <a:gd name="connsiteX12" fmla="*/ 111374 w 2315094"/>
                <a:gd name="connsiteY12" fmla="*/ 58392 h 246743"/>
                <a:gd name="connsiteX13" fmla="*/ 134876 w 2315094"/>
                <a:gd name="connsiteY13" fmla="*/ 35745 h 246743"/>
                <a:gd name="connsiteX14" fmla="*/ 131924 w 2315094"/>
                <a:gd name="connsiteY14" fmla="*/ 35794 h 246743"/>
                <a:gd name="connsiteX15" fmla="*/ 133799 w 2315094"/>
                <a:gd name="connsiteY15" fmla="*/ 33732 h 246743"/>
                <a:gd name="connsiteX16" fmla="*/ 2315094 w 2315094"/>
                <a:gd name="connsiteY16" fmla="*/ 0 h 246743"/>
                <a:gd name="connsiteX17" fmla="*/ 2160167 w 2315094"/>
                <a:gd name="connsiteY17" fmla="*/ 2540 h 246743"/>
                <a:gd name="connsiteX18" fmla="*/ 2160183 w 2315094"/>
                <a:gd name="connsiteY18" fmla="*/ 2396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5094" h="246743">
                  <a:moveTo>
                    <a:pt x="1709431" y="9366"/>
                  </a:moveTo>
                  <a:lnTo>
                    <a:pt x="1710303" y="9916"/>
                  </a:lnTo>
                  <a:lnTo>
                    <a:pt x="1708294" y="9949"/>
                  </a:lnTo>
                  <a:lnTo>
                    <a:pt x="1737605" y="33187"/>
                  </a:lnTo>
                  <a:cubicBezTo>
                    <a:pt x="1768664" y="60362"/>
                    <a:pt x="1798471" y="89088"/>
                    <a:pt x="1826922" y="119252"/>
                  </a:cubicBezTo>
                  <a:lnTo>
                    <a:pt x="1833735" y="127199"/>
                  </a:lnTo>
                  <a:lnTo>
                    <a:pt x="1444236" y="159657"/>
                  </a:lnTo>
                  <a:lnTo>
                    <a:pt x="1226522" y="159657"/>
                  </a:lnTo>
                  <a:lnTo>
                    <a:pt x="907208" y="246743"/>
                  </a:lnTo>
                  <a:lnTo>
                    <a:pt x="413722" y="217714"/>
                  </a:lnTo>
                  <a:lnTo>
                    <a:pt x="152465" y="188685"/>
                  </a:lnTo>
                  <a:lnTo>
                    <a:pt x="0" y="180867"/>
                  </a:lnTo>
                  <a:lnTo>
                    <a:pt x="111374" y="58392"/>
                  </a:lnTo>
                  <a:lnTo>
                    <a:pt x="134876" y="35745"/>
                  </a:lnTo>
                  <a:lnTo>
                    <a:pt x="131924" y="35794"/>
                  </a:lnTo>
                  <a:lnTo>
                    <a:pt x="133799" y="33732"/>
                  </a:lnTo>
                  <a:close/>
                  <a:moveTo>
                    <a:pt x="2315094" y="0"/>
                  </a:moveTo>
                  <a:lnTo>
                    <a:pt x="2160167" y="2540"/>
                  </a:lnTo>
                  <a:lnTo>
                    <a:pt x="2160183" y="2396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2" name="任意多边形 356"/>
            <p:cNvSpPr/>
            <p:nvPr/>
          </p:nvSpPr>
          <p:spPr>
            <a:xfrm rot="1385688">
              <a:off x="327986" y="2597920"/>
              <a:ext cx="573858" cy="66990"/>
            </a:xfrm>
            <a:custGeom>
              <a:avLst/>
              <a:gdLst>
                <a:gd name="connsiteX0" fmla="*/ 1525199 w 2486689"/>
                <a:gd name="connsiteY0" fmla="*/ 0 h 290286"/>
                <a:gd name="connsiteX1" fmla="*/ 1873542 w 2486689"/>
                <a:gd name="connsiteY1" fmla="*/ 43543 h 290286"/>
                <a:gd name="connsiteX2" fmla="*/ 2192856 w 2486689"/>
                <a:gd name="connsiteY2" fmla="*/ 43543 h 290286"/>
                <a:gd name="connsiteX3" fmla="*/ 2455358 w 2486689"/>
                <a:gd name="connsiteY3" fmla="*/ 43543 h 290286"/>
                <a:gd name="connsiteX4" fmla="*/ 2482945 w 2486689"/>
                <a:gd name="connsiteY4" fmla="*/ 150742 h 290286"/>
                <a:gd name="connsiteX5" fmla="*/ 2485325 w 2486689"/>
                <a:gd name="connsiteY5" fmla="*/ 166323 h 290286"/>
                <a:gd name="connsiteX6" fmla="*/ 2486249 w 2486689"/>
                <a:gd name="connsiteY6" fmla="*/ 166175 h 290286"/>
                <a:gd name="connsiteX7" fmla="*/ 2486689 w 2486689"/>
                <a:gd name="connsiteY7" fmla="*/ 168380 h 290286"/>
                <a:gd name="connsiteX8" fmla="*/ 2178342 w 2486689"/>
                <a:gd name="connsiteY8" fmla="*/ 217715 h 290286"/>
                <a:gd name="connsiteX9" fmla="*/ 1612285 w 2486689"/>
                <a:gd name="connsiteY9" fmla="*/ 203200 h 290286"/>
                <a:gd name="connsiteX10" fmla="*/ 1510685 w 2486689"/>
                <a:gd name="connsiteY10" fmla="*/ 232229 h 290286"/>
                <a:gd name="connsiteX11" fmla="*/ 1409085 w 2486689"/>
                <a:gd name="connsiteY11" fmla="*/ 261258 h 290286"/>
                <a:gd name="connsiteX12" fmla="*/ 1292970 w 2486689"/>
                <a:gd name="connsiteY12" fmla="*/ 290286 h 290286"/>
                <a:gd name="connsiteX13" fmla="*/ 1118799 w 2486689"/>
                <a:gd name="connsiteY13" fmla="*/ 275772 h 290286"/>
                <a:gd name="connsiteX14" fmla="*/ 988170 w 2486689"/>
                <a:gd name="connsiteY14" fmla="*/ 217715 h 290286"/>
                <a:gd name="connsiteX15" fmla="*/ 509 w 2486689"/>
                <a:gd name="connsiteY15" fmla="*/ 230061 h 290286"/>
                <a:gd name="connsiteX16" fmla="*/ 0 w 2486689"/>
                <a:gd name="connsiteY16" fmla="*/ 227773 h 290286"/>
                <a:gd name="connsiteX17" fmla="*/ 5668 w 2486689"/>
                <a:gd name="connsiteY17" fmla="*/ 227702 h 290286"/>
                <a:gd name="connsiteX18" fmla="*/ 17422 w 2486689"/>
                <a:gd name="connsiteY18" fmla="*/ 150742 h 290286"/>
                <a:gd name="connsiteX19" fmla="*/ 41274 w 2486689"/>
                <a:gd name="connsiteY19" fmla="*/ 58058 h 290286"/>
                <a:gd name="connsiteX20" fmla="*/ 349542 w 2486689"/>
                <a:gd name="connsiteY20" fmla="*/ 58058 h 290286"/>
                <a:gd name="connsiteX21" fmla="*/ 654342 w 2486689"/>
                <a:gd name="connsiteY21" fmla="*/ 29029 h 290286"/>
                <a:gd name="connsiteX22" fmla="*/ 813999 w 2486689"/>
                <a:gd name="connsiteY22" fmla="*/ 29029 h 290286"/>
                <a:gd name="connsiteX23" fmla="*/ 1162342 w 2486689"/>
                <a:gd name="connsiteY23" fmla="*/ 29029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6689" h="290286">
                  <a:moveTo>
                    <a:pt x="1525199" y="0"/>
                  </a:moveTo>
                  <a:lnTo>
                    <a:pt x="1873542" y="43543"/>
                  </a:lnTo>
                  <a:lnTo>
                    <a:pt x="2192856" y="43543"/>
                  </a:lnTo>
                  <a:lnTo>
                    <a:pt x="2455358" y="43543"/>
                  </a:lnTo>
                  <a:lnTo>
                    <a:pt x="2482945" y="150742"/>
                  </a:lnTo>
                  <a:lnTo>
                    <a:pt x="2485325" y="166323"/>
                  </a:lnTo>
                  <a:lnTo>
                    <a:pt x="2486249" y="166175"/>
                  </a:lnTo>
                  <a:lnTo>
                    <a:pt x="2486689" y="168380"/>
                  </a:lnTo>
                  <a:lnTo>
                    <a:pt x="2178342" y="217715"/>
                  </a:lnTo>
                  <a:lnTo>
                    <a:pt x="1612285" y="203200"/>
                  </a:lnTo>
                  <a:lnTo>
                    <a:pt x="1510685" y="232229"/>
                  </a:lnTo>
                  <a:lnTo>
                    <a:pt x="1409085" y="261258"/>
                  </a:lnTo>
                  <a:lnTo>
                    <a:pt x="1292970" y="290286"/>
                  </a:lnTo>
                  <a:lnTo>
                    <a:pt x="1118799" y="275772"/>
                  </a:lnTo>
                  <a:lnTo>
                    <a:pt x="988170" y="217715"/>
                  </a:lnTo>
                  <a:lnTo>
                    <a:pt x="509" y="230061"/>
                  </a:lnTo>
                  <a:lnTo>
                    <a:pt x="0" y="227773"/>
                  </a:lnTo>
                  <a:lnTo>
                    <a:pt x="5668" y="227702"/>
                  </a:lnTo>
                  <a:lnTo>
                    <a:pt x="17422" y="150742"/>
                  </a:lnTo>
                  <a:lnTo>
                    <a:pt x="41274" y="58058"/>
                  </a:lnTo>
                  <a:lnTo>
                    <a:pt x="349542" y="58058"/>
                  </a:lnTo>
                  <a:lnTo>
                    <a:pt x="654342" y="29029"/>
                  </a:lnTo>
                  <a:lnTo>
                    <a:pt x="813999" y="29029"/>
                  </a:lnTo>
                  <a:lnTo>
                    <a:pt x="1162342" y="2902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3" name="任意多边形 365"/>
            <p:cNvSpPr/>
            <p:nvPr/>
          </p:nvSpPr>
          <p:spPr>
            <a:xfrm rot="1385688">
              <a:off x="274806" y="2738933"/>
              <a:ext cx="568364" cy="56941"/>
            </a:xfrm>
            <a:custGeom>
              <a:avLst/>
              <a:gdLst>
                <a:gd name="connsiteX0" fmla="*/ 924406 w 2462881"/>
                <a:gd name="connsiteY0" fmla="*/ 0 h 246743"/>
                <a:gd name="connsiteX1" fmla="*/ 1069549 w 2462881"/>
                <a:gd name="connsiteY1" fmla="*/ 0 h 246743"/>
                <a:gd name="connsiteX2" fmla="*/ 1359835 w 2462881"/>
                <a:gd name="connsiteY2" fmla="*/ 0 h 246743"/>
                <a:gd name="connsiteX3" fmla="*/ 1693664 w 2462881"/>
                <a:gd name="connsiteY3" fmla="*/ 0 h 246743"/>
                <a:gd name="connsiteX4" fmla="*/ 2100064 w 2462881"/>
                <a:gd name="connsiteY4" fmla="*/ 29029 h 246743"/>
                <a:gd name="connsiteX5" fmla="*/ 2462881 w 2462881"/>
                <a:gd name="connsiteY5" fmla="*/ 62013 h 246743"/>
                <a:gd name="connsiteX6" fmla="*/ 2462771 w 2462881"/>
                <a:gd name="connsiteY6" fmla="*/ 62730 h 246743"/>
                <a:gd name="connsiteX7" fmla="*/ 2431789 w 2462881"/>
                <a:gd name="connsiteY7" fmla="*/ 183223 h 246743"/>
                <a:gd name="connsiteX8" fmla="*/ 2419001 w 2462881"/>
                <a:gd name="connsiteY8" fmla="*/ 218165 h 246743"/>
                <a:gd name="connsiteX9" fmla="*/ 2424015 w 2462881"/>
                <a:gd name="connsiteY9" fmla="*/ 218096 h 246743"/>
                <a:gd name="connsiteX10" fmla="*/ 2423575 w 2462881"/>
                <a:gd name="connsiteY10" fmla="*/ 220075 h 246743"/>
                <a:gd name="connsiteX11" fmla="*/ 1548521 w 2462881"/>
                <a:gd name="connsiteY11" fmla="*/ 232229 h 246743"/>
                <a:gd name="connsiteX12" fmla="*/ 706692 w 2462881"/>
                <a:gd name="connsiteY12" fmla="*/ 246743 h 246743"/>
                <a:gd name="connsiteX13" fmla="*/ 9993 w 2462881"/>
                <a:gd name="connsiteY13" fmla="*/ 118122 h 246743"/>
                <a:gd name="connsiteX14" fmla="*/ 9292 w 2462881"/>
                <a:gd name="connsiteY14" fmla="*/ 116019 h 246743"/>
                <a:gd name="connsiteX15" fmla="*/ 13144 w 2462881"/>
                <a:gd name="connsiteY15" fmla="*/ 116730 h 246743"/>
                <a:gd name="connsiteX16" fmla="*/ 0 w 2462881"/>
                <a:gd name="connsiteY16" fmla="*/ 65609 h 246743"/>
                <a:gd name="connsiteX17" fmla="*/ 750235 w 2462881"/>
                <a:gd name="connsiteY17" fmla="*/ 43543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881" h="246743">
                  <a:moveTo>
                    <a:pt x="924406" y="0"/>
                  </a:moveTo>
                  <a:lnTo>
                    <a:pt x="1069549" y="0"/>
                  </a:lnTo>
                  <a:lnTo>
                    <a:pt x="1359835" y="0"/>
                  </a:lnTo>
                  <a:lnTo>
                    <a:pt x="1693664" y="0"/>
                  </a:lnTo>
                  <a:lnTo>
                    <a:pt x="2100064" y="29029"/>
                  </a:lnTo>
                  <a:lnTo>
                    <a:pt x="2462881" y="62013"/>
                  </a:lnTo>
                  <a:lnTo>
                    <a:pt x="2462771" y="62730"/>
                  </a:lnTo>
                  <a:cubicBezTo>
                    <a:pt x="2454397" y="103654"/>
                    <a:pt x="2444035" y="143853"/>
                    <a:pt x="2431789" y="183223"/>
                  </a:cubicBezTo>
                  <a:lnTo>
                    <a:pt x="2419001" y="218165"/>
                  </a:lnTo>
                  <a:lnTo>
                    <a:pt x="2424015" y="218096"/>
                  </a:lnTo>
                  <a:lnTo>
                    <a:pt x="2423575" y="220075"/>
                  </a:lnTo>
                  <a:lnTo>
                    <a:pt x="1548521" y="232229"/>
                  </a:lnTo>
                  <a:lnTo>
                    <a:pt x="706692" y="246743"/>
                  </a:lnTo>
                  <a:lnTo>
                    <a:pt x="9993" y="118122"/>
                  </a:lnTo>
                  <a:lnTo>
                    <a:pt x="9292" y="116019"/>
                  </a:lnTo>
                  <a:lnTo>
                    <a:pt x="13144" y="116730"/>
                  </a:lnTo>
                  <a:lnTo>
                    <a:pt x="0" y="65609"/>
                  </a:lnTo>
                  <a:lnTo>
                    <a:pt x="750235" y="43543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4" name="任意多边形 374"/>
            <p:cNvSpPr/>
            <p:nvPr/>
          </p:nvSpPr>
          <p:spPr>
            <a:xfrm rot="1385688">
              <a:off x="244233" y="2868157"/>
              <a:ext cx="469631" cy="50242"/>
            </a:xfrm>
            <a:custGeom>
              <a:avLst/>
              <a:gdLst>
                <a:gd name="connsiteX0" fmla="*/ 1436914 w 2035046"/>
                <a:gd name="connsiteY0" fmla="*/ 0 h 217714"/>
                <a:gd name="connsiteX1" fmla="*/ 1698172 w 2035046"/>
                <a:gd name="connsiteY1" fmla="*/ 0 h 217714"/>
                <a:gd name="connsiteX2" fmla="*/ 1930400 w 2035046"/>
                <a:gd name="connsiteY2" fmla="*/ 0 h 217714"/>
                <a:gd name="connsiteX3" fmla="*/ 2035046 w 2035046"/>
                <a:gd name="connsiteY3" fmla="*/ 0 h 217714"/>
                <a:gd name="connsiteX4" fmla="*/ 1904918 w 2035046"/>
                <a:gd name="connsiteY4" fmla="*/ 145143 h 217714"/>
                <a:gd name="connsiteX5" fmla="*/ 1756229 w 2035046"/>
                <a:gd name="connsiteY5" fmla="*/ 145143 h 217714"/>
                <a:gd name="connsiteX6" fmla="*/ 1161143 w 2035046"/>
                <a:gd name="connsiteY6" fmla="*/ 174171 h 217714"/>
                <a:gd name="connsiteX7" fmla="*/ 914400 w 2035046"/>
                <a:gd name="connsiteY7" fmla="*/ 217714 h 217714"/>
                <a:gd name="connsiteX8" fmla="*/ 580572 w 2035046"/>
                <a:gd name="connsiteY8" fmla="*/ 217714 h 217714"/>
                <a:gd name="connsiteX9" fmla="*/ 413255 w 2035046"/>
                <a:gd name="connsiteY9" fmla="*/ 193812 h 217714"/>
                <a:gd name="connsiteX10" fmla="*/ 412103 w 2035046"/>
                <a:gd name="connsiteY10" fmla="*/ 192381 h 217714"/>
                <a:gd name="connsiteX11" fmla="*/ 422768 w 2035046"/>
                <a:gd name="connsiteY11" fmla="*/ 193904 h 217714"/>
                <a:gd name="connsiteX12" fmla="*/ 399060 w 2035046"/>
                <a:gd name="connsiteY12" fmla="*/ 176176 h 217714"/>
                <a:gd name="connsiteX13" fmla="*/ 392750 w 2035046"/>
                <a:gd name="connsiteY13" fmla="*/ 168336 h 217714"/>
                <a:gd name="connsiteX14" fmla="*/ 385564 w 2035046"/>
                <a:gd name="connsiteY14" fmla="*/ 166084 h 217714"/>
                <a:gd name="connsiteX15" fmla="*/ 333256 w 2035046"/>
                <a:gd name="connsiteY15" fmla="*/ 126969 h 217714"/>
                <a:gd name="connsiteX16" fmla="*/ 243971 w 2035046"/>
                <a:gd name="connsiteY16" fmla="*/ 45821 h 217714"/>
                <a:gd name="connsiteX17" fmla="*/ 205664 w 2035046"/>
                <a:gd name="connsiteY17" fmla="*/ 3673 h 217714"/>
                <a:gd name="connsiteX18" fmla="*/ 812800 w 2035046"/>
                <a:gd name="connsiteY18" fmla="*/ 14514 h 217714"/>
                <a:gd name="connsiteX19" fmla="*/ 1117600 w 2035046"/>
                <a:gd name="connsiteY19" fmla="*/ 58057 h 217714"/>
                <a:gd name="connsiteX20" fmla="*/ 1248229 w 2035046"/>
                <a:gd name="connsiteY20" fmla="*/ 43543 h 217714"/>
                <a:gd name="connsiteX21" fmla="*/ 0 w 2035046"/>
                <a:gd name="connsiteY21" fmla="*/ 0 h 217714"/>
                <a:gd name="connsiteX22" fmla="*/ 628 w 2035046"/>
                <a:gd name="connsiteY22" fmla="*/ 11 h 217714"/>
                <a:gd name="connsiteX23" fmla="*/ 75925 w 2035046"/>
                <a:gd name="connsiteY23" fmla="*/ 69033 h 217714"/>
                <a:gd name="connsiteX24" fmla="*/ 74989 w 2035046"/>
                <a:gd name="connsiteY24" fmla="*/ 68739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5046" h="217714">
                  <a:moveTo>
                    <a:pt x="1436914" y="0"/>
                  </a:moveTo>
                  <a:lnTo>
                    <a:pt x="1698172" y="0"/>
                  </a:lnTo>
                  <a:lnTo>
                    <a:pt x="1930400" y="0"/>
                  </a:lnTo>
                  <a:lnTo>
                    <a:pt x="2035046" y="0"/>
                  </a:lnTo>
                  <a:lnTo>
                    <a:pt x="1904918" y="145143"/>
                  </a:lnTo>
                  <a:lnTo>
                    <a:pt x="1756229" y="145143"/>
                  </a:lnTo>
                  <a:lnTo>
                    <a:pt x="1161143" y="174171"/>
                  </a:lnTo>
                  <a:lnTo>
                    <a:pt x="914400" y="217714"/>
                  </a:lnTo>
                  <a:lnTo>
                    <a:pt x="580572" y="217714"/>
                  </a:lnTo>
                  <a:lnTo>
                    <a:pt x="413255" y="193812"/>
                  </a:lnTo>
                  <a:lnTo>
                    <a:pt x="412103" y="192381"/>
                  </a:lnTo>
                  <a:lnTo>
                    <a:pt x="422768" y="193904"/>
                  </a:lnTo>
                  <a:lnTo>
                    <a:pt x="399060" y="176176"/>
                  </a:lnTo>
                  <a:lnTo>
                    <a:pt x="392750" y="168336"/>
                  </a:lnTo>
                  <a:lnTo>
                    <a:pt x="385564" y="166084"/>
                  </a:lnTo>
                  <a:lnTo>
                    <a:pt x="333256" y="126969"/>
                  </a:lnTo>
                  <a:cubicBezTo>
                    <a:pt x="302209" y="101346"/>
                    <a:pt x="272411" y="74262"/>
                    <a:pt x="243971" y="45821"/>
                  </a:cubicBezTo>
                  <a:lnTo>
                    <a:pt x="205664" y="3673"/>
                  </a:lnTo>
                  <a:lnTo>
                    <a:pt x="812800" y="14514"/>
                  </a:lnTo>
                  <a:lnTo>
                    <a:pt x="1117600" y="58057"/>
                  </a:lnTo>
                  <a:lnTo>
                    <a:pt x="1248229" y="43543"/>
                  </a:lnTo>
                  <a:close/>
                  <a:moveTo>
                    <a:pt x="0" y="0"/>
                  </a:moveTo>
                  <a:lnTo>
                    <a:pt x="628" y="11"/>
                  </a:lnTo>
                  <a:lnTo>
                    <a:pt x="75925" y="69033"/>
                  </a:lnTo>
                  <a:lnTo>
                    <a:pt x="74989" y="6873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475" name="直接连接符 474"/>
            <p:cNvCxnSpPr/>
            <p:nvPr/>
          </p:nvCxnSpPr>
          <p:spPr>
            <a:xfrm rot="1385688" flipV="1">
              <a:off x="483774" y="2454024"/>
              <a:ext cx="417299" cy="11173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接连接符 475"/>
            <p:cNvCxnSpPr/>
            <p:nvPr/>
          </p:nvCxnSpPr>
          <p:spPr>
            <a:xfrm rot="1385688" flipV="1">
              <a:off x="350003" y="2554040"/>
              <a:ext cx="618441" cy="18610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直接连接符 476"/>
            <p:cNvCxnSpPr/>
            <p:nvPr/>
          </p:nvCxnSpPr>
          <p:spPr>
            <a:xfrm rot="1385688" flipV="1">
              <a:off x="266646" y="2682102"/>
              <a:ext cx="667007" cy="24307"/>
            </a:xfrm>
            <a:prstGeom prst="line">
              <a:avLst/>
            </a:prstGeom>
            <a:ln w="15875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直接连接符 477"/>
            <p:cNvCxnSpPr/>
            <p:nvPr/>
          </p:nvCxnSpPr>
          <p:spPr>
            <a:xfrm rot="1385688" flipV="1">
              <a:off x="211584" y="2811225"/>
              <a:ext cx="667007" cy="24307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接连接符 478"/>
            <p:cNvCxnSpPr/>
            <p:nvPr/>
          </p:nvCxnSpPr>
          <p:spPr>
            <a:xfrm rot="1385688" flipV="1">
              <a:off x="312885" y="2935251"/>
              <a:ext cx="361895" cy="18864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0" name="组合 479"/>
          <p:cNvGrpSpPr/>
          <p:nvPr/>
        </p:nvGrpSpPr>
        <p:grpSpPr>
          <a:xfrm>
            <a:off x="3028630" y="1545179"/>
            <a:ext cx="1361474" cy="1243977"/>
            <a:chOff x="3075882" y="2842193"/>
            <a:chExt cx="739349" cy="675542"/>
          </a:xfrm>
        </p:grpSpPr>
        <p:sp>
          <p:nvSpPr>
            <p:cNvPr id="481" name="椭圆 480"/>
            <p:cNvSpPr/>
            <p:nvPr/>
          </p:nvSpPr>
          <p:spPr>
            <a:xfrm>
              <a:off x="3075882" y="2842193"/>
              <a:ext cx="675542" cy="675542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2" name="任意多边形 71"/>
            <p:cNvSpPr/>
            <p:nvPr/>
          </p:nvSpPr>
          <p:spPr>
            <a:xfrm>
              <a:off x="3088661" y="2913816"/>
              <a:ext cx="404743" cy="211177"/>
            </a:xfrm>
            <a:custGeom>
              <a:avLst/>
              <a:gdLst>
                <a:gd name="connsiteX0" fmla="*/ 404743 w 404743"/>
                <a:gd name="connsiteY0" fmla="*/ 0 h 211177"/>
                <a:gd name="connsiteX1" fmla="*/ 403228 w 404743"/>
                <a:gd name="connsiteY1" fmla="*/ 4882 h 211177"/>
                <a:gd name="connsiteX2" fmla="*/ 92000 w 404743"/>
                <a:gd name="connsiteY2" fmla="*/ 211177 h 211177"/>
                <a:gd name="connsiteX3" fmla="*/ 40561 w 404743"/>
                <a:gd name="connsiteY3" fmla="*/ 207285 h 211177"/>
                <a:gd name="connsiteX4" fmla="*/ 0 w 404743"/>
                <a:gd name="connsiteY4" fmla="*/ 197937 h 211177"/>
                <a:gd name="connsiteX5" fmla="*/ 2657 w 404743"/>
                <a:gd name="connsiteY5" fmla="*/ 193043 h 211177"/>
                <a:gd name="connsiteX6" fmla="*/ 21647 w 404743"/>
                <a:gd name="connsiteY6" fmla="*/ 131867 h 211177"/>
                <a:gd name="connsiteX7" fmla="*/ 92000 w 404743"/>
                <a:gd name="connsiteY7" fmla="*/ 138959 h 211177"/>
                <a:gd name="connsiteX8" fmla="*/ 392939 w 404743"/>
                <a:gd name="connsiteY8" fmla="*/ 14306 h 2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43" h="211177">
                  <a:moveTo>
                    <a:pt x="404743" y="0"/>
                  </a:moveTo>
                  <a:lnTo>
                    <a:pt x="403228" y="4882"/>
                  </a:lnTo>
                  <a:cubicBezTo>
                    <a:pt x="351951" y="126113"/>
                    <a:pt x="231910" y="211177"/>
                    <a:pt x="92000" y="211177"/>
                  </a:cubicBezTo>
                  <a:cubicBezTo>
                    <a:pt x="74512" y="211177"/>
                    <a:pt x="57333" y="209848"/>
                    <a:pt x="40561" y="207285"/>
                  </a:cubicBezTo>
                  <a:lnTo>
                    <a:pt x="0" y="197937"/>
                  </a:lnTo>
                  <a:lnTo>
                    <a:pt x="2657" y="193043"/>
                  </a:lnTo>
                  <a:lnTo>
                    <a:pt x="21647" y="131867"/>
                  </a:lnTo>
                  <a:lnTo>
                    <a:pt x="92000" y="138959"/>
                  </a:lnTo>
                  <a:cubicBezTo>
                    <a:pt x="209524" y="138959"/>
                    <a:pt x="315922" y="91323"/>
                    <a:pt x="392939" y="14306"/>
                  </a:cubicBez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3" name="任意多边形 79"/>
            <p:cNvSpPr/>
            <p:nvPr/>
          </p:nvSpPr>
          <p:spPr>
            <a:xfrm rot="20183245">
              <a:off x="3083500" y="3122249"/>
              <a:ext cx="681714" cy="156713"/>
            </a:xfrm>
            <a:custGeom>
              <a:avLst/>
              <a:gdLst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15070 w 675542"/>
                <a:gd name="connsiteY9" fmla="*/ 181980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5749 w 675542"/>
                <a:gd name="connsiteY9" fmla="*/ 188477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12" fmla="*/ 19051 w 675542"/>
                <a:gd name="connsiteY12" fmla="*/ 0 h 27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542" h="276412">
                  <a:moveTo>
                    <a:pt x="19051" y="0"/>
                  </a:moveTo>
                  <a:lnTo>
                    <a:pt x="24338" y="1444"/>
                  </a:lnTo>
                  <a:cubicBezTo>
                    <a:pt x="176477" y="35472"/>
                    <a:pt x="359883" y="55341"/>
                    <a:pt x="557306" y="55341"/>
                  </a:cubicBezTo>
                  <a:lnTo>
                    <a:pt x="669922" y="51583"/>
                  </a:lnTo>
                  <a:lnTo>
                    <a:pt x="675542" y="107338"/>
                  </a:lnTo>
                  <a:lnTo>
                    <a:pt x="655406" y="207077"/>
                  </a:lnTo>
                  <a:lnTo>
                    <a:pt x="634687" y="218726"/>
                  </a:lnTo>
                  <a:cubicBezTo>
                    <a:pt x="555578" y="255146"/>
                    <a:pt x="460212" y="276412"/>
                    <a:pt x="357556" y="276412"/>
                  </a:cubicBezTo>
                  <a:cubicBezTo>
                    <a:pt x="254900" y="276412"/>
                    <a:pt x="159534" y="255146"/>
                    <a:pt x="80426" y="218726"/>
                  </a:cubicBezTo>
                  <a:lnTo>
                    <a:pt x="5749" y="188477"/>
                  </a:lnTo>
                  <a:cubicBezTo>
                    <a:pt x="726" y="163596"/>
                    <a:pt x="5023" y="132219"/>
                    <a:pt x="0" y="107338"/>
                  </a:cubicBezTo>
                  <a:cubicBezTo>
                    <a:pt x="0" y="84020"/>
                    <a:pt x="2363" y="61254"/>
                    <a:pt x="6863" y="39265"/>
                  </a:cubicBezTo>
                  <a:lnTo>
                    <a:pt x="19051" y="0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4" name="任意多边形 84"/>
            <p:cNvSpPr/>
            <p:nvPr/>
          </p:nvSpPr>
          <p:spPr>
            <a:xfrm rot="19521841">
              <a:off x="3226530" y="3287350"/>
              <a:ext cx="588701" cy="138815"/>
            </a:xfrm>
            <a:custGeom>
              <a:avLst/>
              <a:gdLst>
                <a:gd name="connsiteX0" fmla="*/ 12850 w 924086"/>
                <a:gd name="connsiteY0" fmla="*/ 0 h 410383"/>
                <a:gd name="connsiteX1" fmla="*/ 0 w 924086"/>
                <a:gd name="connsiteY1" fmla="*/ 38310 h 410383"/>
                <a:gd name="connsiteX2" fmla="*/ 54964 w 924086"/>
                <a:gd name="connsiteY2" fmla="*/ 100049 h 410383"/>
                <a:gd name="connsiteX3" fmla="*/ 450340 w 924086"/>
                <a:gd name="connsiteY3" fmla="*/ 338242 h 410383"/>
                <a:gd name="connsiteX4" fmla="*/ 792663 w 924086"/>
                <a:gd name="connsiteY4" fmla="*/ 410076 h 410383"/>
                <a:gd name="connsiteX5" fmla="*/ 821086 w 924086"/>
                <a:gd name="connsiteY5" fmla="*/ 410383 h 410383"/>
                <a:gd name="connsiteX6" fmla="*/ 843904 w 924086"/>
                <a:gd name="connsiteY6" fmla="*/ 384791 h 410383"/>
                <a:gd name="connsiteX7" fmla="*/ 924086 w 924086"/>
                <a:gd name="connsiteY7" fmla="*/ 141875 h 410383"/>
                <a:gd name="connsiteX8" fmla="*/ 922174 w 924086"/>
                <a:gd name="connsiteY8" fmla="*/ 124318 h 410383"/>
                <a:gd name="connsiteX9" fmla="*/ 811146 w 924086"/>
                <a:gd name="connsiteY9" fmla="*/ 128641 h 410383"/>
                <a:gd name="connsiteX10" fmla="*/ 15814 w 924086"/>
                <a:gd name="connsiteY10" fmla="*/ 1388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24086 w 961603"/>
                <a:gd name="connsiteY7" fmla="*/ 141875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0797 w 961603"/>
                <a:gd name="connsiteY7" fmla="*/ 171573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7090 w 961603"/>
                <a:gd name="connsiteY7" fmla="*/ 179550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7090 w 961603"/>
                <a:gd name="connsiteY7" fmla="*/ 179550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38030 w 961603"/>
                <a:gd name="connsiteY0" fmla="*/ 30512 h 408995"/>
                <a:gd name="connsiteX1" fmla="*/ 0 w 961603"/>
                <a:gd name="connsiteY1" fmla="*/ 36922 h 408995"/>
                <a:gd name="connsiteX2" fmla="*/ 54964 w 961603"/>
                <a:gd name="connsiteY2" fmla="*/ 98661 h 408995"/>
                <a:gd name="connsiteX3" fmla="*/ 450340 w 961603"/>
                <a:gd name="connsiteY3" fmla="*/ 336854 h 408995"/>
                <a:gd name="connsiteX4" fmla="*/ 792663 w 961603"/>
                <a:gd name="connsiteY4" fmla="*/ 408688 h 408995"/>
                <a:gd name="connsiteX5" fmla="*/ 821086 w 961603"/>
                <a:gd name="connsiteY5" fmla="*/ 408995 h 408995"/>
                <a:gd name="connsiteX6" fmla="*/ 843904 w 961603"/>
                <a:gd name="connsiteY6" fmla="*/ 383403 h 408995"/>
                <a:gd name="connsiteX7" fmla="*/ 947090 w 961603"/>
                <a:gd name="connsiteY7" fmla="*/ 178162 h 408995"/>
                <a:gd name="connsiteX8" fmla="*/ 961603 w 961603"/>
                <a:gd name="connsiteY8" fmla="*/ 104662 h 408995"/>
                <a:gd name="connsiteX9" fmla="*/ 811146 w 961603"/>
                <a:gd name="connsiteY9" fmla="*/ 127253 h 408995"/>
                <a:gd name="connsiteX10" fmla="*/ 15814 w 961603"/>
                <a:gd name="connsiteY10" fmla="*/ 0 h 408995"/>
                <a:gd name="connsiteX11" fmla="*/ 38030 w 961603"/>
                <a:gd name="connsiteY11" fmla="*/ 30512 h 408995"/>
                <a:gd name="connsiteX0" fmla="*/ 38030 w 961603"/>
                <a:gd name="connsiteY0" fmla="*/ 30512 h 408995"/>
                <a:gd name="connsiteX1" fmla="*/ 0 w 961603"/>
                <a:gd name="connsiteY1" fmla="*/ 36922 h 408995"/>
                <a:gd name="connsiteX2" fmla="*/ 57883 w 961603"/>
                <a:gd name="connsiteY2" fmla="*/ 127945 h 408995"/>
                <a:gd name="connsiteX3" fmla="*/ 450340 w 961603"/>
                <a:gd name="connsiteY3" fmla="*/ 336854 h 408995"/>
                <a:gd name="connsiteX4" fmla="*/ 792663 w 961603"/>
                <a:gd name="connsiteY4" fmla="*/ 408688 h 408995"/>
                <a:gd name="connsiteX5" fmla="*/ 821086 w 961603"/>
                <a:gd name="connsiteY5" fmla="*/ 408995 h 408995"/>
                <a:gd name="connsiteX6" fmla="*/ 843904 w 961603"/>
                <a:gd name="connsiteY6" fmla="*/ 383403 h 408995"/>
                <a:gd name="connsiteX7" fmla="*/ 947090 w 961603"/>
                <a:gd name="connsiteY7" fmla="*/ 178162 h 408995"/>
                <a:gd name="connsiteX8" fmla="*/ 961603 w 961603"/>
                <a:gd name="connsiteY8" fmla="*/ 104662 h 408995"/>
                <a:gd name="connsiteX9" fmla="*/ 811146 w 961603"/>
                <a:gd name="connsiteY9" fmla="*/ 127253 h 408995"/>
                <a:gd name="connsiteX10" fmla="*/ 15814 w 961603"/>
                <a:gd name="connsiteY10" fmla="*/ 0 h 408995"/>
                <a:gd name="connsiteX11" fmla="*/ 38030 w 961603"/>
                <a:gd name="connsiteY11" fmla="*/ 30512 h 408995"/>
                <a:gd name="connsiteX0" fmla="*/ 22217 w 945790"/>
                <a:gd name="connsiteY0" fmla="*/ 30512 h 408995"/>
                <a:gd name="connsiteX1" fmla="*/ 8396 w 945790"/>
                <a:gd name="connsiteY1" fmla="*/ 59066 h 408995"/>
                <a:gd name="connsiteX2" fmla="*/ 42070 w 945790"/>
                <a:gd name="connsiteY2" fmla="*/ 127945 h 408995"/>
                <a:gd name="connsiteX3" fmla="*/ 434527 w 945790"/>
                <a:gd name="connsiteY3" fmla="*/ 336854 h 408995"/>
                <a:gd name="connsiteX4" fmla="*/ 776850 w 945790"/>
                <a:gd name="connsiteY4" fmla="*/ 408688 h 408995"/>
                <a:gd name="connsiteX5" fmla="*/ 805273 w 945790"/>
                <a:gd name="connsiteY5" fmla="*/ 408995 h 408995"/>
                <a:gd name="connsiteX6" fmla="*/ 828091 w 945790"/>
                <a:gd name="connsiteY6" fmla="*/ 383403 h 408995"/>
                <a:gd name="connsiteX7" fmla="*/ 931277 w 945790"/>
                <a:gd name="connsiteY7" fmla="*/ 178162 h 408995"/>
                <a:gd name="connsiteX8" fmla="*/ 945790 w 945790"/>
                <a:gd name="connsiteY8" fmla="*/ 104662 h 408995"/>
                <a:gd name="connsiteX9" fmla="*/ 795333 w 945790"/>
                <a:gd name="connsiteY9" fmla="*/ 127253 h 408995"/>
                <a:gd name="connsiteX10" fmla="*/ 1 w 945790"/>
                <a:gd name="connsiteY10" fmla="*/ 0 h 408995"/>
                <a:gd name="connsiteX11" fmla="*/ 22217 w 945790"/>
                <a:gd name="connsiteY11" fmla="*/ 30512 h 408995"/>
                <a:gd name="connsiteX0" fmla="*/ 22215 w 945788"/>
                <a:gd name="connsiteY0" fmla="*/ 30512 h 408995"/>
                <a:gd name="connsiteX1" fmla="*/ 8394 w 945788"/>
                <a:gd name="connsiteY1" fmla="*/ 59066 h 408995"/>
                <a:gd name="connsiteX2" fmla="*/ 42068 w 945788"/>
                <a:gd name="connsiteY2" fmla="*/ 127945 h 408995"/>
                <a:gd name="connsiteX3" fmla="*/ 434525 w 945788"/>
                <a:gd name="connsiteY3" fmla="*/ 336854 h 408995"/>
                <a:gd name="connsiteX4" fmla="*/ 776848 w 945788"/>
                <a:gd name="connsiteY4" fmla="*/ 408688 h 408995"/>
                <a:gd name="connsiteX5" fmla="*/ 805271 w 945788"/>
                <a:gd name="connsiteY5" fmla="*/ 408995 h 408995"/>
                <a:gd name="connsiteX6" fmla="*/ 828089 w 945788"/>
                <a:gd name="connsiteY6" fmla="*/ 383403 h 408995"/>
                <a:gd name="connsiteX7" fmla="*/ 931275 w 945788"/>
                <a:gd name="connsiteY7" fmla="*/ 178162 h 408995"/>
                <a:gd name="connsiteX8" fmla="*/ 945788 w 945788"/>
                <a:gd name="connsiteY8" fmla="*/ 104662 h 408995"/>
                <a:gd name="connsiteX9" fmla="*/ 795331 w 945788"/>
                <a:gd name="connsiteY9" fmla="*/ 127253 h 408995"/>
                <a:gd name="connsiteX10" fmla="*/ -1 w 945788"/>
                <a:gd name="connsiteY10" fmla="*/ -1 h 408995"/>
                <a:gd name="connsiteX11" fmla="*/ 22215 w 945788"/>
                <a:gd name="connsiteY11" fmla="*/ 30512 h 40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788" h="408995">
                  <a:moveTo>
                    <a:pt x="22215" y="30512"/>
                  </a:moveTo>
                  <a:lnTo>
                    <a:pt x="8394" y="59066"/>
                  </a:lnTo>
                  <a:lnTo>
                    <a:pt x="42068" y="127945"/>
                  </a:lnTo>
                  <a:cubicBezTo>
                    <a:pt x="152886" y="229228"/>
                    <a:pt x="312062" y="290064"/>
                    <a:pt x="434525" y="336854"/>
                  </a:cubicBezTo>
                  <a:cubicBezTo>
                    <a:pt x="556988" y="383644"/>
                    <a:pt x="662670" y="401806"/>
                    <a:pt x="776848" y="408688"/>
                  </a:cubicBezTo>
                  <a:lnTo>
                    <a:pt x="805271" y="408995"/>
                  </a:lnTo>
                  <a:lnTo>
                    <a:pt x="828089" y="383403"/>
                  </a:lnTo>
                  <a:cubicBezTo>
                    <a:pt x="878712" y="314062"/>
                    <a:pt x="901746" y="247788"/>
                    <a:pt x="931275" y="178162"/>
                  </a:cubicBezTo>
                  <a:lnTo>
                    <a:pt x="945788" y="104662"/>
                  </a:lnTo>
                  <a:cubicBezTo>
                    <a:pt x="908779" y="106103"/>
                    <a:pt x="832340" y="125812"/>
                    <a:pt x="795331" y="127253"/>
                  </a:cubicBezTo>
                  <a:cubicBezTo>
                    <a:pt x="484735" y="127253"/>
                    <a:pt x="203542" y="78622"/>
                    <a:pt x="-1" y="-1"/>
                  </a:cubicBezTo>
                  <a:lnTo>
                    <a:pt x="22215" y="30512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5" name="任意多边形 96"/>
          <p:cNvSpPr/>
          <p:nvPr/>
        </p:nvSpPr>
        <p:spPr>
          <a:xfrm rot="19595597">
            <a:off x="2533666" y="1791551"/>
            <a:ext cx="2185366" cy="693888"/>
          </a:xfrm>
          <a:custGeom>
            <a:avLst/>
            <a:gdLst>
              <a:gd name="connsiteX0" fmla="*/ 1329115 w 1398046"/>
              <a:gd name="connsiteY0" fmla="*/ 99317 h 418957"/>
              <a:gd name="connsiteX1" fmla="*/ 1398046 w 1398046"/>
              <a:gd name="connsiteY1" fmla="*/ 195984 h 418957"/>
              <a:gd name="connsiteX2" fmla="*/ 699023 w 1398046"/>
              <a:gd name="connsiteY2" fmla="*/ 418957 h 418957"/>
              <a:gd name="connsiteX3" fmla="*/ 0 w 1398046"/>
              <a:gd name="connsiteY3" fmla="*/ 195984 h 418957"/>
              <a:gd name="connsiteX4" fmla="*/ 308192 w 1398046"/>
              <a:gd name="connsiteY4" fmla="*/ 11092 h 418957"/>
              <a:gd name="connsiteX5" fmla="*/ 362716 w 1398046"/>
              <a:gd name="connsiteY5" fmla="*/ 1652 h 418957"/>
              <a:gd name="connsiteX6" fmla="*/ 359914 w 1398046"/>
              <a:gd name="connsiteY6" fmla="*/ 34235 h 418957"/>
              <a:gd name="connsiteX7" fmla="*/ 360944 w 1398046"/>
              <a:gd name="connsiteY7" fmla="*/ 43845 h 418957"/>
              <a:gd name="connsiteX8" fmla="*/ 316180 w 1398046"/>
              <a:gd name="connsiteY8" fmla="*/ 56721 h 418957"/>
              <a:gd name="connsiteX9" fmla="*/ 157256 w 1398046"/>
              <a:gd name="connsiteY9" fmla="*/ 190477 h 418957"/>
              <a:gd name="connsiteX10" fmla="*/ 699856 w 1398046"/>
              <a:gd name="connsiteY10" fmla="*/ 379637 h 418957"/>
              <a:gd name="connsiteX11" fmla="*/ 1242456 w 1398046"/>
              <a:gd name="connsiteY11" fmla="*/ 190477 h 418957"/>
              <a:gd name="connsiteX12" fmla="*/ 1149788 w 1398046"/>
              <a:gd name="connsiteY12" fmla="*/ 84716 h 418957"/>
              <a:gd name="connsiteX13" fmla="*/ 1064688 w 1398046"/>
              <a:gd name="connsiteY13" fmla="*/ 50457 h 418957"/>
              <a:gd name="connsiteX14" fmla="*/ 1034154 w 1398046"/>
              <a:gd name="connsiteY14" fmla="*/ 42893 h 418957"/>
              <a:gd name="connsiteX15" fmla="*/ 1035489 w 1398046"/>
              <a:gd name="connsiteY15" fmla="*/ 27354 h 418957"/>
              <a:gd name="connsiteX16" fmla="*/ 1032557 w 1398046"/>
              <a:gd name="connsiteY16" fmla="*/ 0 h 418957"/>
              <a:gd name="connsiteX17" fmla="*/ 1169031 w 1398046"/>
              <a:gd name="connsiteY17" fmla="*/ 30936 h 418957"/>
              <a:gd name="connsiteX18" fmla="*/ 1278664 w 1398046"/>
              <a:gd name="connsiteY18" fmla="*/ 71318 h 418957"/>
              <a:gd name="connsiteX19" fmla="*/ 1329115 w 1398046"/>
              <a:gd name="connsiteY19" fmla="*/ 99317 h 41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8046" h="418957">
                <a:moveTo>
                  <a:pt x="1329115" y="99317"/>
                </a:moveTo>
                <a:cubicBezTo>
                  <a:pt x="1373291" y="128560"/>
                  <a:pt x="1398046" y="161350"/>
                  <a:pt x="1398046" y="195984"/>
                </a:cubicBezTo>
                <a:cubicBezTo>
                  <a:pt x="1398046" y="319129"/>
                  <a:pt x="1085083" y="418957"/>
                  <a:pt x="699023" y="418957"/>
                </a:cubicBezTo>
                <a:cubicBezTo>
                  <a:pt x="312963" y="418957"/>
                  <a:pt x="0" y="319129"/>
                  <a:pt x="0" y="195984"/>
                </a:cubicBezTo>
                <a:cubicBezTo>
                  <a:pt x="0" y="119019"/>
                  <a:pt x="122251" y="51162"/>
                  <a:pt x="308192" y="11092"/>
                </a:cubicBezTo>
                <a:lnTo>
                  <a:pt x="362716" y="1652"/>
                </a:lnTo>
                <a:lnTo>
                  <a:pt x="359914" y="34235"/>
                </a:lnTo>
                <a:lnTo>
                  <a:pt x="360944" y="43845"/>
                </a:lnTo>
                <a:lnTo>
                  <a:pt x="316180" y="56721"/>
                </a:lnTo>
                <a:cubicBezTo>
                  <a:pt x="217988" y="90952"/>
                  <a:pt x="157256" y="138242"/>
                  <a:pt x="157256" y="190477"/>
                </a:cubicBezTo>
                <a:cubicBezTo>
                  <a:pt x="157256" y="294947"/>
                  <a:pt x="400186" y="379637"/>
                  <a:pt x="699856" y="379637"/>
                </a:cubicBezTo>
                <a:cubicBezTo>
                  <a:pt x="999526" y="379637"/>
                  <a:pt x="1242456" y="294947"/>
                  <a:pt x="1242456" y="190477"/>
                </a:cubicBezTo>
                <a:cubicBezTo>
                  <a:pt x="1242456" y="151301"/>
                  <a:pt x="1208294" y="114906"/>
                  <a:pt x="1149788" y="84716"/>
                </a:cubicBezTo>
                <a:cubicBezTo>
                  <a:pt x="1125411" y="72137"/>
                  <a:pt x="1096807" y="60635"/>
                  <a:pt x="1064688" y="50457"/>
                </a:cubicBezTo>
                <a:lnTo>
                  <a:pt x="1034154" y="42893"/>
                </a:lnTo>
                <a:lnTo>
                  <a:pt x="1035489" y="27354"/>
                </a:lnTo>
                <a:lnTo>
                  <a:pt x="1032557" y="0"/>
                </a:lnTo>
                <a:lnTo>
                  <a:pt x="1169031" y="30936"/>
                </a:lnTo>
                <a:cubicBezTo>
                  <a:pt x="1210410" y="42933"/>
                  <a:pt x="1247259" y="56491"/>
                  <a:pt x="1278664" y="71318"/>
                </a:cubicBezTo>
                <a:cubicBezTo>
                  <a:pt x="1297507" y="80215"/>
                  <a:pt x="1314390" y="89569"/>
                  <a:pt x="1329115" y="99317"/>
                </a:cubicBezTo>
                <a:close/>
              </a:path>
            </a:pathLst>
          </a:custGeom>
          <a:solidFill>
            <a:srgbClr val="6226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6" name="组合 485"/>
          <p:cNvGrpSpPr/>
          <p:nvPr/>
        </p:nvGrpSpPr>
        <p:grpSpPr>
          <a:xfrm>
            <a:off x="542586" y="1044069"/>
            <a:ext cx="1568502" cy="992302"/>
            <a:chOff x="4937469" y="2602268"/>
            <a:chExt cx="1943997" cy="1208443"/>
          </a:xfrm>
        </p:grpSpPr>
        <p:grpSp>
          <p:nvGrpSpPr>
            <p:cNvPr id="487" name="组合 486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490" name="椭圆 489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91" name="组合 490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492" name="Freeform 22"/>
                <p:cNvSpPr>
                  <a:spLocks/>
                </p:cNvSpPr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avLst/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3" name="Freeform 23"/>
                <p:cNvSpPr>
                  <a:spLocks/>
                </p:cNvSpPr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avLst/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4" name="Freeform 38"/>
                <p:cNvSpPr>
                  <a:spLocks/>
                </p:cNvSpPr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5" name="Freeform 39"/>
                <p:cNvSpPr>
                  <a:spLocks/>
                </p:cNvSpPr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avLst/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" h="29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6" name="Freeform 43"/>
                <p:cNvSpPr>
                  <a:spLocks/>
                </p:cNvSpPr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avLst/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7" name="Freeform 47"/>
                <p:cNvSpPr>
                  <a:spLocks/>
                </p:cNvSpPr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8" name="Freeform 48"/>
                <p:cNvSpPr>
                  <a:spLocks/>
                </p:cNvSpPr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9" name="Freeform 49"/>
                <p:cNvSpPr>
                  <a:spLocks/>
                </p:cNvSpPr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avLst/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0" name="Freeform 50"/>
                <p:cNvSpPr>
                  <a:spLocks/>
                </p:cNvSpPr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1" name="Freeform 51"/>
                <p:cNvSpPr>
                  <a:spLocks/>
                </p:cNvSpPr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2" name="Freeform 52"/>
                <p:cNvSpPr>
                  <a:spLocks/>
                </p:cNvSpPr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3" name="Freeform 53"/>
                <p:cNvSpPr>
                  <a:spLocks/>
                </p:cNvSpPr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4" name="Freeform 55"/>
                <p:cNvSpPr>
                  <a:spLocks/>
                </p:cNvSpPr>
                <p:nvPr/>
              </p:nvSpPr>
              <p:spPr bwMode="auto">
                <a:xfrm>
                  <a:off x="3225469" y="3072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5" name="Freeform 60"/>
                <p:cNvSpPr>
                  <a:spLocks/>
                </p:cNvSpPr>
                <p:nvPr/>
              </p:nvSpPr>
              <p:spPr bwMode="auto">
                <a:xfrm>
                  <a:off x="3122799" y="32817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6" name="Freeform 63"/>
                <p:cNvSpPr>
                  <a:spLocks/>
                </p:cNvSpPr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7" name="Freeform 72"/>
                <p:cNvSpPr>
                  <a:spLocks/>
                </p:cNvSpPr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8" name="Freeform 73"/>
                <p:cNvSpPr>
                  <a:spLocks/>
                </p:cNvSpPr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9" name="Freeform 74"/>
                <p:cNvSpPr>
                  <a:spLocks/>
                </p:cNvSpPr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0" name="Freeform 75"/>
                <p:cNvSpPr>
                  <a:spLocks/>
                </p:cNvSpPr>
                <p:nvPr/>
              </p:nvSpPr>
              <p:spPr bwMode="auto">
                <a:xfrm>
                  <a:off x="3118925" y="3268225"/>
                  <a:ext cx="0" cy="3874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88" name="任意多边形 178"/>
            <p:cNvSpPr/>
            <p:nvPr/>
          </p:nvSpPr>
          <p:spPr>
            <a:xfrm>
              <a:off x="4937469" y="2674918"/>
              <a:ext cx="966406" cy="326890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9" name="任意多边形 179"/>
            <p:cNvSpPr/>
            <p:nvPr/>
          </p:nvSpPr>
          <p:spPr>
            <a:xfrm>
              <a:off x="6115018" y="3435499"/>
              <a:ext cx="766448" cy="259254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2977095" y="87856"/>
            <a:ext cx="748806" cy="731593"/>
            <a:chOff x="4112297" y="2200275"/>
            <a:chExt cx="2600325" cy="2600325"/>
          </a:xfrm>
        </p:grpSpPr>
        <p:sp>
          <p:nvSpPr>
            <p:cNvPr id="512" name="椭圆 511"/>
            <p:cNvSpPr/>
            <p:nvPr/>
          </p:nvSpPr>
          <p:spPr>
            <a:xfrm>
              <a:off x="4112297" y="2200275"/>
              <a:ext cx="2600325" cy="2600325"/>
            </a:xfrm>
            <a:prstGeom prst="ellipse">
              <a:avLst/>
            </a:prstGeom>
            <a:solidFill>
              <a:srgbClr val="E94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3" name="椭圆 211"/>
            <p:cNvSpPr/>
            <p:nvPr/>
          </p:nvSpPr>
          <p:spPr>
            <a:xfrm>
              <a:off x="5659447" y="2762206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4" name="椭圆 211"/>
            <p:cNvSpPr/>
            <p:nvPr/>
          </p:nvSpPr>
          <p:spPr>
            <a:xfrm>
              <a:off x="4654930" y="3117547"/>
              <a:ext cx="1175305" cy="325776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5" name="椭圆 514"/>
            <p:cNvSpPr/>
            <p:nvPr/>
          </p:nvSpPr>
          <p:spPr>
            <a:xfrm>
              <a:off x="5379100" y="3740608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6" name="椭圆 211"/>
            <p:cNvSpPr/>
            <p:nvPr/>
          </p:nvSpPr>
          <p:spPr>
            <a:xfrm>
              <a:off x="4148607" y="3555430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7" name="椭圆 516"/>
            <p:cNvSpPr/>
            <p:nvPr/>
          </p:nvSpPr>
          <p:spPr>
            <a:xfrm>
              <a:off x="4770329" y="2719922"/>
              <a:ext cx="350601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8" name="椭圆 517"/>
            <p:cNvSpPr/>
            <p:nvPr/>
          </p:nvSpPr>
          <p:spPr>
            <a:xfrm>
              <a:off x="5288875" y="2403753"/>
              <a:ext cx="440827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9" name="椭圆 211"/>
            <p:cNvSpPr/>
            <p:nvPr/>
          </p:nvSpPr>
          <p:spPr>
            <a:xfrm>
              <a:off x="5834644" y="3358420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0" name="椭圆 519"/>
            <p:cNvSpPr/>
            <p:nvPr/>
          </p:nvSpPr>
          <p:spPr>
            <a:xfrm>
              <a:off x="4731509" y="4031946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1" name="椭圆 211"/>
            <p:cNvSpPr/>
            <p:nvPr/>
          </p:nvSpPr>
          <p:spPr>
            <a:xfrm>
              <a:off x="5648584" y="4112844"/>
              <a:ext cx="623784" cy="288559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2" name="椭圆 211"/>
            <p:cNvSpPr/>
            <p:nvPr/>
          </p:nvSpPr>
          <p:spPr>
            <a:xfrm>
              <a:off x="4834628" y="4542703"/>
              <a:ext cx="520025" cy="193122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10512485" y="1213516"/>
            <a:ext cx="1155032" cy="1132573"/>
            <a:chOff x="3624574" y="930011"/>
            <a:chExt cx="2865126" cy="2864305"/>
          </a:xfrm>
        </p:grpSpPr>
        <p:sp>
          <p:nvSpPr>
            <p:cNvPr id="524" name="椭圆 523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5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6" name="任意多边形 242"/>
            <p:cNvSpPr/>
            <p:nvPr/>
          </p:nvSpPr>
          <p:spPr>
            <a:xfrm>
              <a:off x="3625850" y="1717778"/>
              <a:ext cx="2863850" cy="1444522"/>
            </a:xfrm>
            <a:custGeom>
              <a:avLst/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37904 w 2817604"/>
                <a:gd name="connsiteY0" fmla="*/ 25400 h 1409700"/>
                <a:gd name="connsiteX1" fmla="*/ 1598404 w 2817604"/>
                <a:gd name="connsiteY1" fmla="*/ 76200 h 1409700"/>
                <a:gd name="connsiteX2" fmla="*/ 1598404 w 2817604"/>
                <a:gd name="connsiteY2" fmla="*/ 76200 h 1409700"/>
                <a:gd name="connsiteX3" fmla="*/ 1484104 w 2817604"/>
                <a:gd name="connsiteY3" fmla="*/ 266700 h 1409700"/>
                <a:gd name="connsiteX4" fmla="*/ 684004 w 2817604"/>
                <a:gd name="connsiteY4" fmla="*/ 266700 h 1409700"/>
                <a:gd name="connsiteX5" fmla="*/ 684004 w 2817604"/>
                <a:gd name="connsiteY5" fmla="*/ 457200 h 1409700"/>
                <a:gd name="connsiteX6" fmla="*/ 2360404 w 2817604"/>
                <a:gd name="connsiteY6" fmla="*/ 419100 h 1409700"/>
                <a:gd name="connsiteX7" fmla="*/ 2208004 w 2817604"/>
                <a:gd name="connsiteY7" fmla="*/ 38100 h 1409700"/>
                <a:gd name="connsiteX8" fmla="*/ 2741404 w 2817604"/>
                <a:gd name="connsiteY8" fmla="*/ 0 h 1409700"/>
                <a:gd name="connsiteX9" fmla="*/ 2817604 w 2817604"/>
                <a:gd name="connsiteY9" fmla="*/ 342900 h 1409700"/>
                <a:gd name="connsiteX10" fmla="*/ 2741404 w 2817604"/>
                <a:gd name="connsiteY10" fmla="*/ 723900 h 1409700"/>
                <a:gd name="connsiteX11" fmla="*/ 2741404 w 2817604"/>
                <a:gd name="connsiteY11" fmla="*/ 952500 h 1409700"/>
                <a:gd name="connsiteX12" fmla="*/ 836404 w 2817604"/>
                <a:gd name="connsiteY12" fmla="*/ 952500 h 1409700"/>
                <a:gd name="connsiteX13" fmla="*/ 836404 w 2817604"/>
                <a:gd name="connsiteY13" fmla="*/ 1181100 h 1409700"/>
                <a:gd name="connsiteX14" fmla="*/ 1941304 w 2817604"/>
                <a:gd name="connsiteY14" fmla="*/ 1181100 h 1409700"/>
                <a:gd name="connsiteX15" fmla="*/ 1903204 w 2817604"/>
                <a:gd name="connsiteY15" fmla="*/ 1409700 h 1409700"/>
                <a:gd name="connsiteX16" fmla="*/ 303004 w 2817604"/>
                <a:gd name="connsiteY16" fmla="*/ 1333500 h 1409700"/>
                <a:gd name="connsiteX17" fmla="*/ 150604 w 2817604"/>
                <a:gd name="connsiteY17" fmla="*/ 914400 h 1409700"/>
                <a:gd name="connsiteX18" fmla="*/ 36304 w 2817604"/>
                <a:gd name="connsiteY18" fmla="*/ 647700 h 1409700"/>
                <a:gd name="connsiteX19" fmla="*/ 42654 w 2817604"/>
                <a:gd name="connsiteY19" fmla="*/ 361950 h 1409700"/>
                <a:gd name="connsiteX20" fmla="*/ 137904 w 2817604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21583 w 2788583"/>
                <a:gd name="connsiteY17" fmla="*/ 9144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50316 w 2830016"/>
                <a:gd name="connsiteY0" fmla="*/ 25400 h 1409700"/>
                <a:gd name="connsiteX1" fmla="*/ 1610816 w 2830016"/>
                <a:gd name="connsiteY1" fmla="*/ 76200 h 1409700"/>
                <a:gd name="connsiteX2" fmla="*/ 1610816 w 2830016"/>
                <a:gd name="connsiteY2" fmla="*/ 76200 h 1409700"/>
                <a:gd name="connsiteX3" fmla="*/ 1496516 w 2830016"/>
                <a:gd name="connsiteY3" fmla="*/ 266700 h 1409700"/>
                <a:gd name="connsiteX4" fmla="*/ 696416 w 2830016"/>
                <a:gd name="connsiteY4" fmla="*/ 266700 h 1409700"/>
                <a:gd name="connsiteX5" fmla="*/ 696416 w 2830016"/>
                <a:gd name="connsiteY5" fmla="*/ 457200 h 1409700"/>
                <a:gd name="connsiteX6" fmla="*/ 2372816 w 2830016"/>
                <a:gd name="connsiteY6" fmla="*/ 419100 h 1409700"/>
                <a:gd name="connsiteX7" fmla="*/ 2220416 w 2830016"/>
                <a:gd name="connsiteY7" fmla="*/ 38100 h 1409700"/>
                <a:gd name="connsiteX8" fmla="*/ 2753816 w 2830016"/>
                <a:gd name="connsiteY8" fmla="*/ 0 h 1409700"/>
                <a:gd name="connsiteX9" fmla="*/ 2830016 w 2830016"/>
                <a:gd name="connsiteY9" fmla="*/ 342900 h 1409700"/>
                <a:gd name="connsiteX10" fmla="*/ 2753816 w 2830016"/>
                <a:gd name="connsiteY10" fmla="*/ 723900 h 1409700"/>
                <a:gd name="connsiteX11" fmla="*/ 2753816 w 2830016"/>
                <a:gd name="connsiteY11" fmla="*/ 952500 h 1409700"/>
                <a:gd name="connsiteX12" fmla="*/ 848816 w 2830016"/>
                <a:gd name="connsiteY12" fmla="*/ 952500 h 1409700"/>
                <a:gd name="connsiteX13" fmla="*/ 848816 w 2830016"/>
                <a:gd name="connsiteY13" fmla="*/ 1181100 h 1409700"/>
                <a:gd name="connsiteX14" fmla="*/ 1953716 w 2830016"/>
                <a:gd name="connsiteY14" fmla="*/ 1181100 h 1409700"/>
                <a:gd name="connsiteX15" fmla="*/ 1915616 w 2830016"/>
                <a:gd name="connsiteY15" fmla="*/ 1409700 h 1409700"/>
                <a:gd name="connsiteX16" fmla="*/ 315416 w 2830016"/>
                <a:gd name="connsiteY16" fmla="*/ 1333500 h 1409700"/>
                <a:gd name="connsiteX17" fmla="*/ 61416 w 2830016"/>
                <a:gd name="connsiteY17" fmla="*/ 952500 h 1409700"/>
                <a:gd name="connsiteX18" fmla="*/ 16966 w 2830016"/>
                <a:gd name="connsiteY18" fmla="*/ 666750 h 1409700"/>
                <a:gd name="connsiteX19" fmla="*/ 55066 w 2830016"/>
                <a:gd name="connsiteY19" fmla="*/ 361950 h 1409700"/>
                <a:gd name="connsiteX20" fmla="*/ 150316 w 2830016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11350 w 2863850"/>
                <a:gd name="connsiteY14" fmla="*/ 12667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7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8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9" name="组合 528"/>
          <p:cNvGrpSpPr/>
          <p:nvPr/>
        </p:nvGrpSpPr>
        <p:grpSpPr>
          <a:xfrm>
            <a:off x="6970053" y="66889"/>
            <a:ext cx="680016" cy="686501"/>
            <a:chOff x="1966625" y="1676400"/>
            <a:chExt cx="3379972" cy="3352800"/>
          </a:xfrm>
        </p:grpSpPr>
        <p:sp>
          <p:nvSpPr>
            <p:cNvPr id="530" name="椭圆 529"/>
            <p:cNvSpPr/>
            <p:nvPr/>
          </p:nvSpPr>
          <p:spPr>
            <a:xfrm>
              <a:off x="1985087" y="1676400"/>
              <a:ext cx="3352800" cy="3352800"/>
            </a:xfrm>
            <a:prstGeom prst="ellipse">
              <a:avLst/>
            </a:prstGeom>
            <a:solidFill>
              <a:srgbClr val="EED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1" name="任意多边形 292"/>
            <p:cNvSpPr/>
            <p:nvPr/>
          </p:nvSpPr>
          <p:spPr>
            <a:xfrm>
              <a:off x="1966625" y="1902471"/>
              <a:ext cx="2475637" cy="3066736"/>
            </a:xfrm>
            <a:custGeom>
              <a:avLst/>
              <a:gdLst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00150 w 2838450"/>
                <a:gd name="connsiteY3" fmla="*/ 30480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19200 w 2838450"/>
                <a:gd name="connsiteY3" fmla="*/ 32385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41" fmla="*/ 2038350 w 2838450"/>
                <a:gd name="connsiteY41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48971"/>
                <a:gd name="connsiteY0" fmla="*/ 0 h 3009900"/>
                <a:gd name="connsiteX1" fmla="*/ 2095500 w 2848971"/>
                <a:gd name="connsiteY1" fmla="*/ 171450 h 3009900"/>
                <a:gd name="connsiteX2" fmla="*/ 2076450 w 2848971"/>
                <a:gd name="connsiteY2" fmla="*/ 228600 h 3009900"/>
                <a:gd name="connsiteX3" fmla="*/ 1507945 w 2848971"/>
                <a:gd name="connsiteY3" fmla="*/ 250179 h 3009900"/>
                <a:gd name="connsiteX4" fmla="*/ 1219200 w 2848971"/>
                <a:gd name="connsiteY4" fmla="*/ 323850 h 3009900"/>
                <a:gd name="connsiteX5" fmla="*/ 1181100 w 2848971"/>
                <a:gd name="connsiteY5" fmla="*/ 533400 h 3009900"/>
                <a:gd name="connsiteX6" fmla="*/ 1314450 w 2848971"/>
                <a:gd name="connsiteY6" fmla="*/ 571500 h 3009900"/>
                <a:gd name="connsiteX7" fmla="*/ 1924050 w 2848971"/>
                <a:gd name="connsiteY7" fmla="*/ 533400 h 3009900"/>
                <a:gd name="connsiteX8" fmla="*/ 2019300 w 2848971"/>
                <a:gd name="connsiteY8" fmla="*/ 692150 h 3009900"/>
                <a:gd name="connsiteX9" fmla="*/ 1962150 w 2848971"/>
                <a:gd name="connsiteY9" fmla="*/ 723900 h 3009900"/>
                <a:gd name="connsiteX10" fmla="*/ 552450 w 2848971"/>
                <a:gd name="connsiteY10" fmla="*/ 914400 h 3009900"/>
                <a:gd name="connsiteX11" fmla="*/ 590550 w 2848971"/>
                <a:gd name="connsiteY11" fmla="*/ 1314450 h 3009900"/>
                <a:gd name="connsiteX12" fmla="*/ 2343150 w 2848971"/>
                <a:gd name="connsiteY12" fmla="*/ 1104900 h 3009900"/>
                <a:gd name="connsiteX13" fmla="*/ 2362200 w 2848971"/>
                <a:gd name="connsiteY13" fmla="*/ 1352550 h 3009900"/>
                <a:gd name="connsiteX14" fmla="*/ 2343150 w 2848971"/>
                <a:gd name="connsiteY14" fmla="*/ 1416050 h 3009900"/>
                <a:gd name="connsiteX15" fmla="*/ 1276350 w 2848971"/>
                <a:gd name="connsiteY15" fmla="*/ 1466850 h 3009900"/>
                <a:gd name="connsiteX16" fmla="*/ 381000 w 2848971"/>
                <a:gd name="connsiteY16" fmla="*/ 1524000 h 3009900"/>
                <a:gd name="connsiteX17" fmla="*/ 590550 w 2848971"/>
                <a:gd name="connsiteY17" fmla="*/ 1885950 h 3009900"/>
                <a:gd name="connsiteX18" fmla="*/ 1562100 w 2848971"/>
                <a:gd name="connsiteY18" fmla="*/ 1752600 h 3009900"/>
                <a:gd name="connsiteX19" fmla="*/ 1600200 w 2848971"/>
                <a:gd name="connsiteY19" fmla="*/ 2000250 h 3009900"/>
                <a:gd name="connsiteX20" fmla="*/ 1346200 w 2848971"/>
                <a:gd name="connsiteY20" fmla="*/ 2082800 h 3009900"/>
                <a:gd name="connsiteX21" fmla="*/ 800100 w 2848971"/>
                <a:gd name="connsiteY21" fmla="*/ 2171700 h 3009900"/>
                <a:gd name="connsiteX22" fmla="*/ 1162050 w 2848971"/>
                <a:gd name="connsiteY22" fmla="*/ 2387600 h 3009900"/>
                <a:gd name="connsiteX23" fmla="*/ 2400300 w 2848971"/>
                <a:gd name="connsiteY23" fmla="*/ 2152650 h 3009900"/>
                <a:gd name="connsiteX24" fmla="*/ 2838450 w 2848971"/>
                <a:gd name="connsiteY24" fmla="*/ 2114550 h 3009900"/>
                <a:gd name="connsiteX25" fmla="*/ 2781300 w 2848971"/>
                <a:gd name="connsiteY25" fmla="*/ 2362200 h 3009900"/>
                <a:gd name="connsiteX26" fmla="*/ 2647950 w 2848971"/>
                <a:gd name="connsiteY26" fmla="*/ 2400300 h 3009900"/>
                <a:gd name="connsiteX27" fmla="*/ 1257300 w 2848971"/>
                <a:gd name="connsiteY27" fmla="*/ 2667000 h 3009900"/>
                <a:gd name="connsiteX28" fmla="*/ 1504950 w 2848971"/>
                <a:gd name="connsiteY28" fmla="*/ 2819400 h 3009900"/>
                <a:gd name="connsiteX29" fmla="*/ 2647950 w 2848971"/>
                <a:gd name="connsiteY29" fmla="*/ 2647950 h 3009900"/>
                <a:gd name="connsiteX30" fmla="*/ 2647950 w 2848971"/>
                <a:gd name="connsiteY30" fmla="*/ 2952750 h 3009900"/>
                <a:gd name="connsiteX31" fmla="*/ 0 w 2848971"/>
                <a:gd name="connsiteY31" fmla="*/ 3009900 h 3009900"/>
                <a:gd name="connsiteX32" fmla="*/ 9 w 2848971"/>
                <a:gd name="connsiteY32" fmla="*/ 3009787 h 3009900"/>
                <a:gd name="connsiteX33" fmla="*/ 1419225 w 2848971"/>
                <a:gd name="connsiteY33" fmla="*/ 2979157 h 3009900"/>
                <a:gd name="connsiteX34" fmla="*/ 1403526 w 2848971"/>
                <a:gd name="connsiteY34" fmla="*/ 2973410 h 3009900"/>
                <a:gd name="connsiteX35" fmla="*/ 388311 w 2848971"/>
                <a:gd name="connsiteY35" fmla="*/ 1600152 h 3009900"/>
                <a:gd name="connsiteX36" fmla="*/ 385297 w 2848971"/>
                <a:gd name="connsiteY36" fmla="*/ 1540457 h 3009900"/>
                <a:gd name="connsiteX37" fmla="*/ 375769 w 2848971"/>
                <a:gd name="connsiteY37" fmla="*/ 1524000 h 3009900"/>
                <a:gd name="connsiteX38" fmla="*/ 384438 w 2848971"/>
                <a:gd name="connsiteY38" fmla="*/ 1523447 h 3009900"/>
                <a:gd name="connsiteX39" fmla="*/ 379656 w 2848971"/>
                <a:gd name="connsiteY39" fmla="*/ 1428750 h 3009900"/>
                <a:gd name="connsiteX40" fmla="*/ 1118765 w 2848971"/>
                <a:gd name="connsiteY40" fmla="*/ 38653 h 3009900"/>
                <a:gd name="connsiteX41" fmla="*/ 1160496 w 2848971"/>
                <a:gd name="connsiteY41" fmla="*/ 13301 h 3009900"/>
                <a:gd name="connsiteX42" fmla="*/ 2038350 w 2848971"/>
                <a:gd name="connsiteY42" fmla="*/ 0 h 3009900"/>
                <a:gd name="connsiteX0" fmla="*/ 2038350 w 2857500"/>
                <a:gd name="connsiteY0" fmla="*/ 0 h 3009900"/>
                <a:gd name="connsiteX1" fmla="*/ 2095500 w 2857500"/>
                <a:gd name="connsiteY1" fmla="*/ 171450 h 3009900"/>
                <a:gd name="connsiteX2" fmla="*/ 2076450 w 2857500"/>
                <a:gd name="connsiteY2" fmla="*/ 228600 h 3009900"/>
                <a:gd name="connsiteX3" fmla="*/ 1507945 w 2857500"/>
                <a:gd name="connsiteY3" fmla="*/ 250179 h 3009900"/>
                <a:gd name="connsiteX4" fmla="*/ 1219200 w 2857500"/>
                <a:gd name="connsiteY4" fmla="*/ 323850 h 3009900"/>
                <a:gd name="connsiteX5" fmla="*/ 1181100 w 2857500"/>
                <a:gd name="connsiteY5" fmla="*/ 533400 h 3009900"/>
                <a:gd name="connsiteX6" fmla="*/ 1314450 w 2857500"/>
                <a:gd name="connsiteY6" fmla="*/ 571500 h 3009900"/>
                <a:gd name="connsiteX7" fmla="*/ 1924050 w 2857500"/>
                <a:gd name="connsiteY7" fmla="*/ 533400 h 3009900"/>
                <a:gd name="connsiteX8" fmla="*/ 2019300 w 2857500"/>
                <a:gd name="connsiteY8" fmla="*/ 692150 h 3009900"/>
                <a:gd name="connsiteX9" fmla="*/ 1962150 w 2857500"/>
                <a:gd name="connsiteY9" fmla="*/ 723900 h 3009900"/>
                <a:gd name="connsiteX10" fmla="*/ 552450 w 2857500"/>
                <a:gd name="connsiteY10" fmla="*/ 914400 h 3009900"/>
                <a:gd name="connsiteX11" fmla="*/ 590550 w 2857500"/>
                <a:gd name="connsiteY11" fmla="*/ 1314450 h 3009900"/>
                <a:gd name="connsiteX12" fmla="*/ 2343150 w 2857500"/>
                <a:gd name="connsiteY12" fmla="*/ 1104900 h 3009900"/>
                <a:gd name="connsiteX13" fmla="*/ 2362200 w 2857500"/>
                <a:gd name="connsiteY13" fmla="*/ 1352550 h 3009900"/>
                <a:gd name="connsiteX14" fmla="*/ 2343150 w 2857500"/>
                <a:gd name="connsiteY14" fmla="*/ 1416050 h 3009900"/>
                <a:gd name="connsiteX15" fmla="*/ 1276350 w 2857500"/>
                <a:gd name="connsiteY15" fmla="*/ 1466850 h 3009900"/>
                <a:gd name="connsiteX16" fmla="*/ 381000 w 2857500"/>
                <a:gd name="connsiteY16" fmla="*/ 1524000 h 3009900"/>
                <a:gd name="connsiteX17" fmla="*/ 590550 w 2857500"/>
                <a:gd name="connsiteY17" fmla="*/ 1885950 h 3009900"/>
                <a:gd name="connsiteX18" fmla="*/ 1562100 w 2857500"/>
                <a:gd name="connsiteY18" fmla="*/ 1752600 h 3009900"/>
                <a:gd name="connsiteX19" fmla="*/ 1600200 w 2857500"/>
                <a:gd name="connsiteY19" fmla="*/ 2000250 h 3009900"/>
                <a:gd name="connsiteX20" fmla="*/ 1346200 w 2857500"/>
                <a:gd name="connsiteY20" fmla="*/ 2082800 h 3009900"/>
                <a:gd name="connsiteX21" fmla="*/ 800100 w 2857500"/>
                <a:gd name="connsiteY21" fmla="*/ 2171700 h 3009900"/>
                <a:gd name="connsiteX22" fmla="*/ 1162050 w 2857500"/>
                <a:gd name="connsiteY22" fmla="*/ 2387600 h 3009900"/>
                <a:gd name="connsiteX23" fmla="*/ 2400300 w 2857500"/>
                <a:gd name="connsiteY23" fmla="*/ 2152650 h 3009900"/>
                <a:gd name="connsiteX24" fmla="*/ 2838450 w 2857500"/>
                <a:gd name="connsiteY24" fmla="*/ 2114550 h 3009900"/>
                <a:gd name="connsiteX25" fmla="*/ 2781300 w 2857500"/>
                <a:gd name="connsiteY25" fmla="*/ 2362200 h 3009900"/>
                <a:gd name="connsiteX26" fmla="*/ 2647950 w 2857500"/>
                <a:gd name="connsiteY26" fmla="*/ 2400300 h 3009900"/>
                <a:gd name="connsiteX27" fmla="*/ 1257300 w 2857500"/>
                <a:gd name="connsiteY27" fmla="*/ 2667000 h 3009900"/>
                <a:gd name="connsiteX28" fmla="*/ 1504950 w 2857500"/>
                <a:gd name="connsiteY28" fmla="*/ 2819400 h 3009900"/>
                <a:gd name="connsiteX29" fmla="*/ 2647950 w 2857500"/>
                <a:gd name="connsiteY29" fmla="*/ 2647950 h 3009900"/>
                <a:gd name="connsiteX30" fmla="*/ 2647950 w 2857500"/>
                <a:gd name="connsiteY30" fmla="*/ 2952750 h 3009900"/>
                <a:gd name="connsiteX31" fmla="*/ 0 w 2857500"/>
                <a:gd name="connsiteY31" fmla="*/ 3009900 h 3009900"/>
                <a:gd name="connsiteX32" fmla="*/ 9 w 2857500"/>
                <a:gd name="connsiteY32" fmla="*/ 3009787 h 3009900"/>
                <a:gd name="connsiteX33" fmla="*/ 1419225 w 2857500"/>
                <a:gd name="connsiteY33" fmla="*/ 2979157 h 3009900"/>
                <a:gd name="connsiteX34" fmla="*/ 1403526 w 2857500"/>
                <a:gd name="connsiteY34" fmla="*/ 2973410 h 3009900"/>
                <a:gd name="connsiteX35" fmla="*/ 388311 w 2857500"/>
                <a:gd name="connsiteY35" fmla="*/ 1600152 h 3009900"/>
                <a:gd name="connsiteX36" fmla="*/ 385297 w 2857500"/>
                <a:gd name="connsiteY36" fmla="*/ 1540457 h 3009900"/>
                <a:gd name="connsiteX37" fmla="*/ 375769 w 2857500"/>
                <a:gd name="connsiteY37" fmla="*/ 1524000 h 3009900"/>
                <a:gd name="connsiteX38" fmla="*/ 384438 w 2857500"/>
                <a:gd name="connsiteY38" fmla="*/ 1523447 h 3009900"/>
                <a:gd name="connsiteX39" fmla="*/ 379656 w 2857500"/>
                <a:gd name="connsiteY39" fmla="*/ 1428750 h 3009900"/>
                <a:gd name="connsiteX40" fmla="*/ 1118765 w 2857500"/>
                <a:gd name="connsiteY40" fmla="*/ 38653 h 3009900"/>
                <a:gd name="connsiteX41" fmla="*/ 1160496 w 2857500"/>
                <a:gd name="connsiteY41" fmla="*/ 13301 h 3009900"/>
                <a:gd name="connsiteX42" fmla="*/ 2038350 w 2857500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6479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25230"/>
                <a:gd name="connsiteX1" fmla="*/ 2095500 w 2851406"/>
                <a:gd name="connsiteY1" fmla="*/ 171450 h 3025230"/>
                <a:gd name="connsiteX2" fmla="*/ 2076450 w 2851406"/>
                <a:gd name="connsiteY2" fmla="*/ 228600 h 3025230"/>
                <a:gd name="connsiteX3" fmla="*/ 1507945 w 2851406"/>
                <a:gd name="connsiteY3" fmla="*/ 250179 h 3025230"/>
                <a:gd name="connsiteX4" fmla="*/ 1219200 w 2851406"/>
                <a:gd name="connsiteY4" fmla="*/ 323850 h 3025230"/>
                <a:gd name="connsiteX5" fmla="*/ 1181100 w 2851406"/>
                <a:gd name="connsiteY5" fmla="*/ 533400 h 3025230"/>
                <a:gd name="connsiteX6" fmla="*/ 1314450 w 2851406"/>
                <a:gd name="connsiteY6" fmla="*/ 571500 h 3025230"/>
                <a:gd name="connsiteX7" fmla="*/ 1924050 w 2851406"/>
                <a:gd name="connsiteY7" fmla="*/ 533400 h 3025230"/>
                <a:gd name="connsiteX8" fmla="*/ 2019300 w 2851406"/>
                <a:gd name="connsiteY8" fmla="*/ 692150 h 3025230"/>
                <a:gd name="connsiteX9" fmla="*/ 1962150 w 2851406"/>
                <a:gd name="connsiteY9" fmla="*/ 723900 h 3025230"/>
                <a:gd name="connsiteX10" fmla="*/ 552450 w 2851406"/>
                <a:gd name="connsiteY10" fmla="*/ 914400 h 3025230"/>
                <a:gd name="connsiteX11" fmla="*/ 590550 w 2851406"/>
                <a:gd name="connsiteY11" fmla="*/ 1314450 h 3025230"/>
                <a:gd name="connsiteX12" fmla="*/ 2343150 w 2851406"/>
                <a:gd name="connsiteY12" fmla="*/ 1104900 h 3025230"/>
                <a:gd name="connsiteX13" fmla="*/ 2362200 w 2851406"/>
                <a:gd name="connsiteY13" fmla="*/ 1352550 h 3025230"/>
                <a:gd name="connsiteX14" fmla="*/ 2343150 w 2851406"/>
                <a:gd name="connsiteY14" fmla="*/ 1416050 h 3025230"/>
                <a:gd name="connsiteX15" fmla="*/ 1276350 w 2851406"/>
                <a:gd name="connsiteY15" fmla="*/ 1466850 h 3025230"/>
                <a:gd name="connsiteX16" fmla="*/ 381000 w 2851406"/>
                <a:gd name="connsiteY16" fmla="*/ 1524000 h 3025230"/>
                <a:gd name="connsiteX17" fmla="*/ 590550 w 2851406"/>
                <a:gd name="connsiteY17" fmla="*/ 1885950 h 3025230"/>
                <a:gd name="connsiteX18" fmla="*/ 1562100 w 2851406"/>
                <a:gd name="connsiteY18" fmla="*/ 1752600 h 3025230"/>
                <a:gd name="connsiteX19" fmla="*/ 1600200 w 2851406"/>
                <a:gd name="connsiteY19" fmla="*/ 2000250 h 3025230"/>
                <a:gd name="connsiteX20" fmla="*/ 1346200 w 2851406"/>
                <a:gd name="connsiteY20" fmla="*/ 2082800 h 3025230"/>
                <a:gd name="connsiteX21" fmla="*/ 800100 w 2851406"/>
                <a:gd name="connsiteY21" fmla="*/ 2171700 h 3025230"/>
                <a:gd name="connsiteX22" fmla="*/ 1162050 w 2851406"/>
                <a:gd name="connsiteY22" fmla="*/ 2387600 h 3025230"/>
                <a:gd name="connsiteX23" fmla="*/ 2400300 w 2851406"/>
                <a:gd name="connsiteY23" fmla="*/ 2152650 h 3025230"/>
                <a:gd name="connsiteX24" fmla="*/ 2838450 w 2851406"/>
                <a:gd name="connsiteY24" fmla="*/ 2114550 h 3025230"/>
                <a:gd name="connsiteX25" fmla="*/ 2749550 w 2851406"/>
                <a:gd name="connsiteY25" fmla="*/ 2330450 h 3025230"/>
                <a:gd name="connsiteX26" fmla="*/ 2432050 w 2851406"/>
                <a:gd name="connsiteY26" fmla="*/ 2400300 h 3025230"/>
                <a:gd name="connsiteX27" fmla="*/ 1257300 w 2851406"/>
                <a:gd name="connsiteY27" fmla="*/ 2667000 h 3025230"/>
                <a:gd name="connsiteX28" fmla="*/ 1504950 w 2851406"/>
                <a:gd name="connsiteY28" fmla="*/ 2819400 h 3025230"/>
                <a:gd name="connsiteX29" fmla="*/ 2647950 w 2851406"/>
                <a:gd name="connsiteY29" fmla="*/ 2647950 h 3025230"/>
                <a:gd name="connsiteX30" fmla="*/ 2647950 w 2851406"/>
                <a:gd name="connsiteY30" fmla="*/ 2952750 h 3025230"/>
                <a:gd name="connsiteX31" fmla="*/ 0 w 2851406"/>
                <a:gd name="connsiteY31" fmla="*/ 3009900 h 3025230"/>
                <a:gd name="connsiteX32" fmla="*/ 9 w 2851406"/>
                <a:gd name="connsiteY32" fmla="*/ 3009787 h 3025230"/>
                <a:gd name="connsiteX33" fmla="*/ 1419225 w 2851406"/>
                <a:gd name="connsiteY33" fmla="*/ 2979157 h 3025230"/>
                <a:gd name="connsiteX34" fmla="*/ 1403526 w 2851406"/>
                <a:gd name="connsiteY34" fmla="*/ 2973410 h 3025230"/>
                <a:gd name="connsiteX35" fmla="*/ 388311 w 2851406"/>
                <a:gd name="connsiteY35" fmla="*/ 1600152 h 3025230"/>
                <a:gd name="connsiteX36" fmla="*/ 385297 w 2851406"/>
                <a:gd name="connsiteY36" fmla="*/ 1540457 h 3025230"/>
                <a:gd name="connsiteX37" fmla="*/ 375769 w 2851406"/>
                <a:gd name="connsiteY37" fmla="*/ 1524000 h 3025230"/>
                <a:gd name="connsiteX38" fmla="*/ 384438 w 2851406"/>
                <a:gd name="connsiteY38" fmla="*/ 1523447 h 3025230"/>
                <a:gd name="connsiteX39" fmla="*/ 379656 w 2851406"/>
                <a:gd name="connsiteY39" fmla="*/ 1428750 h 3025230"/>
                <a:gd name="connsiteX40" fmla="*/ 1118765 w 2851406"/>
                <a:gd name="connsiteY40" fmla="*/ 38653 h 3025230"/>
                <a:gd name="connsiteX41" fmla="*/ 1160496 w 2851406"/>
                <a:gd name="connsiteY41" fmla="*/ 13301 h 3025230"/>
                <a:gd name="connsiteX42" fmla="*/ 2038350 w 2851406"/>
                <a:gd name="connsiteY42" fmla="*/ 0 h 3025230"/>
                <a:gd name="connsiteX0" fmla="*/ 2038350 w 2851406"/>
                <a:gd name="connsiteY0" fmla="*/ 0 h 3025230"/>
                <a:gd name="connsiteX1" fmla="*/ 2095500 w 2851406"/>
                <a:gd name="connsiteY1" fmla="*/ 171450 h 3025230"/>
                <a:gd name="connsiteX2" fmla="*/ 2076450 w 2851406"/>
                <a:gd name="connsiteY2" fmla="*/ 228600 h 3025230"/>
                <a:gd name="connsiteX3" fmla="*/ 1507945 w 2851406"/>
                <a:gd name="connsiteY3" fmla="*/ 250179 h 3025230"/>
                <a:gd name="connsiteX4" fmla="*/ 1219200 w 2851406"/>
                <a:gd name="connsiteY4" fmla="*/ 323850 h 3025230"/>
                <a:gd name="connsiteX5" fmla="*/ 1181100 w 2851406"/>
                <a:gd name="connsiteY5" fmla="*/ 533400 h 3025230"/>
                <a:gd name="connsiteX6" fmla="*/ 1314450 w 2851406"/>
                <a:gd name="connsiteY6" fmla="*/ 571500 h 3025230"/>
                <a:gd name="connsiteX7" fmla="*/ 1924050 w 2851406"/>
                <a:gd name="connsiteY7" fmla="*/ 533400 h 3025230"/>
                <a:gd name="connsiteX8" fmla="*/ 2019300 w 2851406"/>
                <a:gd name="connsiteY8" fmla="*/ 692150 h 3025230"/>
                <a:gd name="connsiteX9" fmla="*/ 1962150 w 2851406"/>
                <a:gd name="connsiteY9" fmla="*/ 723900 h 3025230"/>
                <a:gd name="connsiteX10" fmla="*/ 552450 w 2851406"/>
                <a:gd name="connsiteY10" fmla="*/ 914400 h 3025230"/>
                <a:gd name="connsiteX11" fmla="*/ 590550 w 2851406"/>
                <a:gd name="connsiteY11" fmla="*/ 1314450 h 3025230"/>
                <a:gd name="connsiteX12" fmla="*/ 2343150 w 2851406"/>
                <a:gd name="connsiteY12" fmla="*/ 1104900 h 3025230"/>
                <a:gd name="connsiteX13" fmla="*/ 2362200 w 2851406"/>
                <a:gd name="connsiteY13" fmla="*/ 1352550 h 3025230"/>
                <a:gd name="connsiteX14" fmla="*/ 2343150 w 2851406"/>
                <a:gd name="connsiteY14" fmla="*/ 1416050 h 3025230"/>
                <a:gd name="connsiteX15" fmla="*/ 1276350 w 2851406"/>
                <a:gd name="connsiteY15" fmla="*/ 1466850 h 3025230"/>
                <a:gd name="connsiteX16" fmla="*/ 381000 w 2851406"/>
                <a:gd name="connsiteY16" fmla="*/ 1524000 h 3025230"/>
                <a:gd name="connsiteX17" fmla="*/ 590550 w 2851406"/>
                <a:gd name="connsiteY17" fmla="*/ 1885950 h 3025230"/>
                <a:gd name="connsiteX18" fmla="*/ 1562100 w 2851406"/>
                <a:gd name="connsiteY18" fmla="*/ 1752600 h 3025230"/>
                <a:gd name="connsiteX19" fmla="*/ 1600200 w 2851406"/>
                <a:gd name="connsiteY19" fmla="*/ 2000250 h 3025230"/>
                <a:gd name="connsiteX20" fmla="*/ 1346200 w 2851406"/>
                <a:gd name="connsiteY20" fmla="*/ 2082800 h 3025230"/>
                <a:gd name="connsiteX21" fmla="*/ 800100 w 2851406"/>
                <a:gd name="connsiteY21" fmla="*/ 2171700 h 3025230"/>
                <a:gd name="connsiteX22" fmla="*/ 1162050 w 2851406"/>
                <a:gd name="connsiteY22" fmla="*/ 2387600 h 3025230"/>
                <a:gd name="connsiteX23" fmla="*/ 2400300 w 2851406"/>
                <a:gd name="connsiteY23" fmla="*/ 2152650 h 3025230"/>
                <a:gd name="connsiteX24" fmla="*/ 2838450 w 2851406"/>
                <a:gd name="connsiteY24" fmla="*/ 2114550 h 3025230"/>
                <a:gd name="connsiteX25" fmla="*/ 2749550 w 2851406"/>
                <a:gd name="connsiteY25" fmla="*/ 2330450 h 3025230"/>
                <a:gd name="connsiteX26" fmla="*/ 2432050 w 2851406"/>
                <a:gd name="connsiteY26" fmla="*/ 2400300 h 3025230"/>
                <a:gd name="connsiteX27" fmla="*/ 1257300 w 2851406"/>
                <a:gd name="connsiteY27" fmla="*/ 2667000 h 3025230"/>
                <a:gd name="connsiteX28" fmla="*/ 1504950 w 2851406"/>
                <a:gd name="connsiteY28" fmla="*/ 2819400 h 3025230"/>
                <a:gd name="connsiteX29" fmla="*/ 2647950 w 2851406"/>
                <a:gd name="connsiteY29" fmla="*/ 2647950 h 3025230"/>
                <a:gd name="connsiteX30" fmla="*/ 2647950 w 2851406"/>
                <a:gd name="connsiteY30" fmla="*/ 2952750 h 3025230"/>
                <a:gd name="connsiteX31" fmla="*/ 0 w 2851406"/>
                <a:gd name="connsiteY31" fmla="*/ 3009900 h 3025230"/>
                <a:gd name="connsiteX32" fmla="*/ 1581159 w 2851406"/>
                <a:gd name="connsiteY32" fmla="*/ 2997087 h 3025230"/>
                <a:gd name="connsiteX33" fmla="*/ 1419225 w 2851406"/>
                <a:gd name="connsiteY33" fmla="*/ 2979157 h 3025230"/>
                <a:gd name="connsiteX34" fmla="*/ 1403526 w 2851406"/>
                <a:gd name="connsiteY34" fmla="*/ 2973410 h 3025230"/>
                <a:gd name="connsiteX35" fmla="*/ 388311 w 2851406"/>
                <a:gd name="connsiteY35" fmla="*/ 1600152 h 3025230"/>
                <a:gd name="connsiteX36" fmla="*/ 385297 w 2851406"/>
                <a:gd name="connsiteY36" fmla="*/ 1540457 h 3025230"/>
                <a:gd name="connsiteX37" fmla="*/ 375769 w 2851406"/>
                <a:gd name="connsiteY37" fmla="*/ 1524000 h 3025230"/>
                <a:gd name="connsiteX38" fmla="*/ 384438 w 2851406"/>
                <a:gd name="connsiteY38" fmla="*/ 1523447 h 3025230"/>
                <a:gd name="connsiteX39" fmla="*/ 379656 w 2851406"/>
                <a:gd name="connsiteY39" fmla="*/ 1428750 h 3025230"/>
                <a:gd name="connsiteX40" fmla="*/ 1118765 w 2851406"/>
                <a:gd name="connsiteY40" fmla="*/ 38653 h 3025230"/>
                <a:gd name="connsiteX41" fmla="*/ 1160496 w 2851406"/>
                <a:gd name="connsiteY41" fmla="*/ 13301 h 3025230"/>
                <a:gd name="connsiteX42" fmla="*/ 2038350 w 2851406"/>
                <a:gd name="connsiteY42" fmla="*/ 0 h 3025230"/>
                <a:gd name="connsiteX0" fmla="*/ 1662581 w 2475637"/>
                <a:gd name="connsiteY0" fmla="*/ 0 h 3025230"/>
                <a:gd name="connsiteX1" fmla="*/ 1719731 w 2475637"/>
                <a:gd name="connsiteY1" fmla="*/ 171450 h 3025230"/>
                <a:gd name="connsiteX2" fmla="*/ 1700681 w 2475637"/>
                <a:gd name="connsiteY2" fmla="*/ 228600 h 3025230"/>
                <a:gd name="connsiteX3" fmla="*/ 1132176 w 2475637"/>
                <a:gd name="connsiteY3" fmla="*/ 250179 h 3025230"/>
                <a:gd name="connsiteX4" fmla="*/ 843431 w 2475637"/>
                <a:gd name="connsiteY4" fmla="*/ 323850 h 3025230"/>
                <a:gd name="connsiteX5" fmla="*/ 805331 w 2475637"/>
                <a:gd name="connsiteY5" fmla="*/ 533400 h 3025230"/>
                <a:gd name="connsiteX6" fmla="*/ 938681 w 2475637"/>
                <a:gd name="connsiteY6" fmla="*/ 571500 h 3025230"/>
                <a:gd name="connsiteX7" fmla="*/ 1548281 w 2475637"/>
                <a:gd name="connsiteY7" fmla="*/ 533400 h 3025230"/>
                <a:gd name="connsiteX8" fmla="*/ 1643531 w 2475637"/>
                <a:gd name="connsiteY8" fmla="*/ 692150 h 3025230"/>
                <a:gd name="connsiteX9" fmla="*/ 1586381 w 2475637"/>
                <a:gd name="connsiteY9" fmla="*/ 723900 h 3025230"/>
                <a:gd name="connsiteX10" fmla="*/ 176681 w 2475637"/>
                <a:gd name="connsiteY10" fmla="*/ 914400 h 3025230"/>
                <a:gd name="connsiteX11" fmla="*/ 214781 w 2475637"/>
                <a:gd name="connsiteY11" fmla="*/ 1314450 h 3025230"/>
                <a:gd name="connsiteX12" fmla="*/ 1967381 w 2475637"/>
                <a:gd name="connsiteY12" fmla="*/ 1104900 h 3025230"/>
                <a:gd name="connsiteX13" fmla="*/ 1986431 w 2475637"/>
                <a:gd name="connsiteY13" fmla="*/ 1352550 h 3025230"/>
                <a:gd name="connsiteX14" fmla="*/ 1967381 w 2475637"/>
                <a:gd name="connsiteY14" fmla="*/ 1416050 h 3025230"/>
                <a:gd name="connsiteX15" fmla="*/ 900581 w 2475637"/>
                <a:gd name="connsiteY15" fmla="*/ 1466850 h 3025230"/>
                <a:gd name="connsiteX16" fmla="*/ 5231 w 2475637"/>
                <a:gd name="connsiteY16" fmla="*/ 1524000 h 3025230"/>
                <a:gd name="connsiteX17" fmla="*/ 214781 w 2475637"/>
                <a:gd name="connsiteY17" fmla="*/ 1885950 h 3025230"/>
                <a:gd name="connsiteX18" fmla="*/ 1186331 w 2475637"/>
                <a:gd name="connsiteY18" fmla="*/ 1752600 h 3025230"/>
                <a:gd name="connsiteX19" fmla="*/ 1224431 w 2475637"/>
                <a:gd name="connsiteY19" fmla="*/ 2000250 h 3025230"/>
                <a:gd name="connsiteX20" fmla="*/ 970431 w 2475637"/>
                <a:gd name="connsiteY20" fmla="*/ 2082800 h 3025230"/>
                <a:gd name="connsiteX21" fmla="*/ 424331 w 2475637"/>
                <a:gd name="connsiteY21" fmla="*/ 2171700 h 3025230"/>
                <a:gd name="connsiteX22" fmla="*/ 786281 w 2475637"/>
                <a:gd name="connsiteY22" fmla="*/ 2387600 h 3025230"/>
                <a:gd name="connsiteX23" fmla="*/ 2024531 w 2475637"/>
                <a:gd name="connsiteY23" fmla="*/ 2152650 h 3025230"/>
                <a:gd name="connsiteX24" fmla="*/ 2462681 w 2475637"/>
                <a:gd name="connsiteY24" fmla="*/ 2114550 h 3025230"/>
                <a:gd name="connsiteX25" fmla="*/ 2373781 w 2475637"/>
                <a:gd name="connsiteY25" fmla="*/ 2330450 h 3025230"/>
                <a:gd name="connsiteX26" fmla="*/ 2056281 w 2475637"/>
                <a:gd name="connsiteY26" fmla="*/ 2400300 h 3025230"/>
                <a:gd name="connsiteX27" fmla="*/ 881531 w 2475637"/>
                <a:gd name="connsiteY27" fmla="*/ 2667000 h 3025230"/>
                <a:gd name="connsiteX28" fmla="*/ 1129181 w 2475637"/>
                <a:gd name="connsiteY28" fmla="*/ 2819400 h 3025230"/>
                <a:gd name="connsiteX29" fmla="*/ 2272181 w 2475637"/>
                <a:gd name="connsiteY29" fmla="*/ 2647950 h 3025230"/>
                <a:gd name="connsiteX30" fmla="*/ 2272181 w 2475637"/>
                <a:gd name="connsiteY30" fmla="*/ 2952750 h 3025230"/>
                <a:gd name="connsiteX31" fmla="*/ 1218081 w 2475637"/>
                <a:gd name="connsiteY31" fmla="*/ 3009900 h 3025230"/>
                <a:gd name="connsiteX32" fmla="*/ 1205390 w 2475637"/>
                <a:gd name="connsiteY32" fmla="*/ 2997087 h 3025230"/>
                <a:gd name="connsiteX33" fmla="*/ 1043456 w 2475637"/>
                <a:gd name="connsiteY33" fmla="*/ 2979157 h 3025230"/>
                <a:gd name="connsiteX34" fmla="*/ 1027757 w 2475637"/>
                <a:gd name="connsiteY34" fmla="*/ 2973410 h 3025230"/>
                <a:gd name="connsiteX35" fmla="*/ 12542 w 2475637"/>
                <a:gd name="connsiteY35" fmla="*/ 1600152 h 3025230"/>
                <a:gd name="connsiteX36" fmla="*/ 9528 w 2475637"/>
                <a:gd name="connsiteY36" fmla="*/ 1540457 h 3025230"/>
                <a:gd name="connsiteX37" fmla="*/ 0 w 2475637"/>
                <a:gd name="connsiteY37" fmla="*/ 1524000 h 3025230"/>
                <a:gd name="connsiteX38" fmla="*/ 8669 w 2475637"/>
                <a:gd name="connsiteY38" fmla="*/ 1523447 h 3025230"/>
                <a:gd name="connsiteX39" fmla="*/ 3887 w 2475637"/>
                <a:gd name="connsiteY39" fmla="*/ 1428750 h 3025230"/>
                <a:gd name="connsiteX40" fmla="*/ 742996 w 2475637"/>
                <a:gd name="connsiteY40" fmla="*/ 38653 h 3025230"/>
                <a:gd name="connsiteX41" fmla="*/ 784727 w 2475637"/>
                <a:gd name="connsiteY41" fmla="*/ 13301 h 3025230"/>
                <a:gd name="connsiteX42" fmla="*/ 1662581 w 2475637"/>
                <a:gd name="connsiteY42" fmla="*/ 0 h 3025230"/>
                <a:gd name="connsiteX0" fmla="*/ 1662581 w 2475637"/>
                <a:gd name="connsiteY0" fmla="*/ 0 h 3066736"/>
                <a:gd name="connsiteX1" fmla="*/ 1719731 w 2475637"/>
                <a:gd name="connsiteY1" fmla="*/ 171450 h 3066736"/>
                <a:gd name="connsiteX2" fmla="*/ 1700681 w 2475637"/>
                <a:gd name="connsiteY2" fmla="*/ 228600 h 3066736"/>
                <a:gd name="connsiteX3" fmla="*/ 1132176 w 2475637"/>
                <a:gd name="connsiteY3" fmla="*/ 250179 h 3066736"/>
                <a:gd name="connsiteX4" fmla="*/ 843431 w 2475637"/>
                <a:gd name="connsiteY4" fmla="*/ 323850 h 3066736"/>
                <a:gd name="connsiteX5" fmla="*/ 805331 w 2475637"/>
                <a:gd name="connsiteY5" fmla="*/ 533400 h 3066736"/>
                <a:gd name="connsiteX6" fmla="*/ 938681 w 2475637"/>
                <a:gd name="connsiteY6" fmla="*/ 571500 h 3066736"/>
                <a:gd name="connsiteX7" fmla="*/ 1548281 w 2475637"/>
                <a:gd name="connsiteY7" fmla="*/ 533400 h 3066736"/>
                <a:gd name="connsiteX8" fmla="*/ 1643531 w 2475637"/>
                <a:gd name="connsiteY8" fmla="*/ 692150 h 3066736"/>
                <a:gd name="connsiteX9" fmla="*/ 1586381 w 2475637"/>
                <a:gd name="connsiteY9" fmla="*/ 723900 h 3066736"/>
                <a:gd name="connsiteX10" fmla="*/ 176681 w 2475637"/>
                <a:gd name="connsiteY10" fmla="*/ 914400 h 3066736"/>
                <a:gd name="connsiteX11" fmla="*/ 214781 w 2475637"/>
                <a:gd name="connsiteY11" fmla="*/ 1314450 h 3066736"/>
                <a:gd name="connsiteX12" fmla="*/ 1967381 w 2475637"/>
                <a:gd name="connsiteY12" fmla="*/ 1104900 h 3066736"/>
                <a:gd name="connsiteX13" fmla="*/ 1986431 w 2475637"/>
                <a:gd name="connsiteY13" fmla="*/ 1352550 h 3066736"/>
                <a:gd name="connsiteX14" fmla="*/ 1967381 w 2475637"/>
                <a:gd name="connsiteY14" fmla="*/ 1416050 h 3066736"/>
                <a:gd name="connsiteX15" fmla="*/ 900581 w 2475637"/>
                <a:gd name="connsiteY15" fmla="*/ 1466850 h 3066736"/>
                <a:gd name="connsiteX16" fmla="*/ 5231 w 2475637"/>
                <a:gd name="connsiteY16" fmla="*/ 1524000 h 3066736"/>
                <a:gd name="connsiteX17" fmla="*/ 214781 w 2475637"/>
                <a:gd name="connsiteY17" fmla="*/ 1885950 h 3066736"/>
                <a:gd name="connsiteX18" fmla="*/ 1186331 w 2475637"/>
                <a:gd name="connsiteY18" fmla="*/ 1752600 h 3066736"/>
                <a:gd name="connsiteX19" fmla="*/ 1224431 w 2475637"/>
                <a:gd name="connsiteY19" fmla="*/ 2000250 h 3066736"/>
                <a:gd name="connsiteX20" fmla="*/ 970431 w 2475637"/>
                <a:gd name="connsiteY20" fmla="*/ 2082800 h 3066736"/>
                <a:gd name="connsiteX21" fmla="*/ 424331 w 2475637"/>
                <a:gd name="connsiteY21" fmla="*/ 2171700 h 3066736"/>
                <a:gd name="connsiteX22" fmla="*/ 786281 w 2475637"/>
                <a:gd name="connsiteY22" fmla="*/ 2387600 h 3066736"/>
                <a:gd name="connsiteX23" fmla="*/ 2024531 w 2475637"/>
                <a:gd name="connsiteY23" fmla="*/ 2152650 h 3066736"/>
                <a:gd name="connsiteX24" fmla="*/ 2462681 w 2475637"/>
                <a:gd name="connsiteY24" fmla="*/ 2114550 h 3066736"/>
                <a:gd name="connsiteX25" fmla="*/ 2373781 w 2475637"/>
                <a:gd name="connsiteY25" fmla="*/ 2330450 h 3066736"/>
                <a:gd name="connsiteX26" fmla="*/ 2056281 w 2475637"/>
                <a:gd name="connsiteY26" fmla="*/ 2400300 h 3066736"/>
                <a:gd name="connsiteX27" fmla="*/ 881531 w 2475637"/>
                <a:gd name="connsiteY27" fmla="*/ 2667000 h 3066736"/>
                <a:gd name="connsiteX28" fmla="*/ 1129181 w 2475637"/>
                <a:gd name="connsiteY28" fmla="*/ 2819400 h 3066736"/>
                <a:gd name="connsiteX29" fmla="*/ 2272181 w 2475637"/>
                <a:gd name="connsiteY29" fmla="*/ 2647950 h 3066736"/>
                <a:gd name="connsiteX30" fmla="*/ 2272181 w 2475637"/>
                <a:gd name="connsiteY30" fmla="*/ 2952750 h 3066736"/>
                <a:gd name="connsiteX31" fmla="*/ 1218081 w 2475637"/>
                <a:gd name="connsiteY31" fmla="*/ 3009900 h 3066736"/>
                <a:gd name="connsiteX32" fmla="*/ 1205390 w 2475637"/>
                <a:gd name="connsiteY32" fmla="*/ 2997087 h 3066736"/>
                <a:gd name="connsiteX33" fmla="*/ 1043456 w 2475637"/>
                <a:gd name="connsiteY33" fmla="*/ 2979157 h 3066736"/>
                <a:gd name="connsiteX34" fmla="*/ 1027757 w 2475637"/>
                <a:gd name="connsiteY34" fmla="*/ 2973410 h 3066736"/>
                <a:gd name="connsiteX35" fmla="*/ 12542 w 2475637"/>
                <a:gd name="connsiteY35" fmla="*/ 1600152 h 3066736"/>
                <a:gd name="connsiteX36" fmla="*/ 9528 w 2475637"/>
                <a:gd name="connsiteY36" fmla="*/ 1540457 h 3066736"/>
                <a:gd name="connsiteX37" fmla="*/ 0 w 2475637"/>
                <a:gd name="connsiteY37" fmla="*/ 1524000 h 3066736"/>
                <a:gd name="connsiteX38" fmla="*/ 8669 w 2475637"/>
                <a:gd name="connsiteY38" fmla="*/ 1523447 h 3066736"/>
                <a:gd name="connsiteX39" fmla="*/ 3887 w 2475637"/>
                <a:gd name="connsiteY39" fmla="*/ 1428750 h 3066736"/>
                <a:gd name="connsiteX40" fmla="*/ 742996 w 2475637"/>
                <a:gd name="connsiteY40" fmla="*/ 38653 h 3066736"/>
                <a:gd name="connsiteX41" fmla="*/ 784727 w 2475637"/>
                <a:gd name="connsiteY41" fmla="*/ 13301 h 3066736"/>
                <a:gd name="connsiteX42" fmla="*/ 1662581 w 2475637"/>
                <a:gd name="connsiteY42" fmla="*/ 0 h 3066736"/>
                <a:gd name="connsiteX0" fmla="*/ 1662581 w 2475637"/>
                <a:gd name="connsiteY0" fmla="*/ 0 h 3066736"/>
                <a:gd name="connsiteX1" fmla="*/ 1719731 w 2475637"/>
                <a:gd name="connsiteY1" fmla="*/ 171450 h 3066736"/>
                <a:gd name="connsiteX2" fmla="*/ 1700681 w 2475637"/>
                <a:gd name="connsiteY2" fmla="*/ 228600 h 3066736"/>
                <a:gd name="connsiteX3" fmla="*/ 1132176 w 2475637"/>
                <a:gd name="connsiteY3" fmla="*/ 250179 h 3066736"/>
                <a:gd name="connsiteX4" fmla="*/ 843431 w 2475637"/>
                <a:gd name="connsiteY4" fmla="*/ 323850 h 3066736"/>
                <a:gd name="connsiteX5" fmla="*/ 805331 w 2475637"/>
                <a:gd name="connsiteY5" fmla="*/ 533400 h 3066736"/>
                <a:gd name="connsiteX6" fmla="*/ 938681 w 2475637"/>
                <a:gd name="connsiteY6" fmla="*/ 571500 h 3066736"/>
                <a:gd name="connsiteX7" fmla="*/ 1548281 w 2475637"/>
                <a:gd name="connsiteY7" fmla="*/ 533400 h 3066736"/>
                <a:gd name="connsiteX8" fmla="*/ 1643531 w 2475637"/>
                <a:gd name="connsiteY8" fmla="*/ 692150 h 3066736"/>
                <a:gd name="connsiteX9" fmla="*/ 1586381 w 2475637"/>
                <a:gd name="connsiteY9" fmla="*/ 723900 h 3066736"/>
                <a:gd name="connsiteX10" fmla="*/ 176681 w 2475637"/>
                <a:gd name="connsiteY10" fmla="*/ 914400 h 3066736"/>
                <a:gd name="connsiteX11" fmla="*/ 214781 w 2475637"/>
                <a:gd name="connsiteY11" fmla="*/ 1314450 h 3066736"/>
                <a:gd name="connsiteX12" fmla="*/ 1967381 w 2475637"/>
                <a:gd name="connsiteY12" fmla="*/ 1104900 h 3066736"/>
                <a:gd name="connsiteX13" fmla="*/ 1986431 w 2475637"/>
                <a:gd name="connsiteY13" fmla="*/ 1352550 h 3066736"/>
                <a:gd name="connsiteX14" fmla="*/ 1967381 w 2475637"/>
                <a:gd name="connsiteY14" fmla="*/ 1416050 h 3066736"/>
                <a:gd name="connsiteX15" fmla="*/ 900581 w 2475637"/>
                <a:gd name="connsiteY15" fmla="*/ 1466850 h 3066736"/>
                <a:gd name="connsiteX16" fmla="*/ 5231 w 2475637"/>
                <a:gd name="connsiteY16" fmla="*/ 1524000 h 3066736"/>
                <a:gd name="connsiteX17" fmla="*/ 214781 w 2475637"/>
                <a:gd name="connsiteY17" fmla="*/ 1885950 h 3066736"/>
                <a:gd name="connsiteX18" fmla="*/ 1186331 w 2475637"/>
                <a:gd name="connsiteY18" fmla="*/ 1752600 h 3066736"/>
                <a:gd name="connsiteX19" fmla="*/ 1224431 w 2475637"/>
                <a:gd name="connsiteY19" fmla="*/ 2000250 h 3066736"/>
                <a:gd name="connsiteX20" fmla="*/ 970431 w 2475637"/>
                <a:gd name="connsiteY20" fmla="*/ 2082800 h 3066736"/>
                <a:gd name="connsiteX21" fmla="*/ 424331 w 2475637"/>
                <a:gd name="connsiteY21" fmla="*/ 2171700 h 3066736"/>
                <a:gd name="connsiteX22" fmla="*/ 786281 w 2475637"/>
                <a:gd name="connsiteY22" fmla="*/ 2387600 h 3066736"/>
                <a:gd name="connsiteX23" fmla="*/ 2024531 w 2475637"/>
                <a:gd name="connsiteY23" fmla="*/ 2152650 h 3066736"/>
                <a:gd name="connsiteX24" fmla="*/ 2462681 w 2475637"/>
                <a:gd name="connsiteY24" fmla="*/ 2114550 h 3066736"/>
                <a:gd name="connsiteX25" fmla="*/ 2373781 w 2475637"/>
                <a:gd name="connsiteY25" fmla="*/ 2330450 h 3066736"/>
                <a:gd name="connsiteX26" fmla="*/ 2056281 w 2475637"/>
                <a:gd name="connsiteY26" fmla="*/ 2400300 h 3066736"/>
                <a:gd name="connsiteX27" fmla="*/ 881531 w 2475637"/>
                <a:gd name="connsiteY27" fmla="*/ 2667000 h 3066736"/>
                <a:gd name="connsiteX28" fmla="*/ 1129181 w 2475637"/>
                <a:gd name="connsiteY28" fmla="*/ 2819400 h 3066736"/>
                <a:gd name="connsiteX29" fmla="*/ 2272181 w 2475637"/>
                <a:gd name="connsiteY29" fmla="*/ 2647950 h 3066736"/>
                <a:gd name="connsiteX30" fmla="*/ 2272181 w 2475637"/>
                <a:gd name="connsiteY30" fmla="*/ 2952750 h 3066736"/>
                <a:gd name="connsiteX31" fmla="*/ 1218081 w 2475637"/>
                <a:gd name="connsiteY31" fmla="*/ 3009900 h 3066736"/>
                <a:gd name="connsiteX32" fmla="*/ 1205390 w 2475637"/>
                <a:gd name="connsiteY32" fmla="*/ 3035187 h 3066736"/>
                <a:gd name="connsiteX33" fmla="*/ 1043456 w 2475637"/>
                <a:gd name="connsiteY33" fmla="*/ 2979157 h 3066736"/>
                <a:gd name="connsiteX34" fmla="*/ 1027757 w 2475637"/>
                <a:gd name="connsiteY34" fmla="*/ 2973410 h 3066736"/>
                <a:gd name="connsiteX35" fmla="*/ 12542 w 2475637"/>
                <a:gd name="connsiteY35" fmla="*/ 1600152 h 3066736"/>
                <a:gd name="connsiteX36" fmla="*/ 9528 w 2475637"/>
                <a:gd name="connsiteY36" fmla="*/ 1540457 h 3066736"/>
                <a:gd name="connsiteX37" fmla="*/ 0 w 2475637"/>
                <a:gd name="connsiteY37" fmla="*/ 1524000 h 3066736"/>
                <a:gd name="connsiteX38" fmla="*/ 8669 w 2475637"/>
                <a:gd name="connsiteY38" fmla="*/ 1523447 h 3066736"/>
                <a:gd name="connsiteX39" fmla="*/ 3887 w 2475637"/>
                <a:gd name="connsiteY39" fmla="*/ 1428750 h 3066736"/>
                <a:gd name="connsiteX40" fmla="*/ 742996 w 2475637"/>
                <a:gd name="connsiteY40" fmla="*/ 38653 h 3066736"/>
                <a:gd name="connsiteX41" fmla="*/ 784727 w 2475637"/>
                <a:gd name="connsiteY41" fmla="*/ 13301 h 3066736"/>
                <a:gd name="connsiteX42" fmla="*/ 1662581 w 2475637"/>
                <a:gd name="connsiteY42" fmla="*/ 0 h 306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75637" h="3066736">
                  <a:moveTo>
                    <a:pt x="1662581" y="0"/>
                  </a:moveTo>
                  <a:lnTo>
                    <a:pt x="1719731" y="171450"/>
                  </a:lnTo>
                  <a:lnTo>
                    <a:pt x="1700681" y="228600"/>
                  </a:lnTo>
                  <a:cubicBezTo>
                    <a:pt x="1521763" y="248493"/>
                    <a:pt x="1311094" y="230286"/>
                    <a:pt x="1132176" y="250179"/>
                  </a:cubicBezTo>
                  <a:lnTo>
                    <a:pt x="843431" y="323850"/>
                  </a:lnTo>
                  <a:lnTo>
                    <a:pt x="805331" y="533400"/>
                  </a:lnTo>
                  <a:cubicBezTo>
                    <a:pt x="849781" y="546100"/>
                    <a:pt x="868831" y="596900"/>
                    <a:pt x="938681" y="571500"/>
                  </a:cubicBezTo>
                  <a:cubicBezTo>
                    <a:pt x="1141881" y="558800"/>
                    <a:pt x="1338731" y="482600"/>
                    <a:pt x="1548281" y="533400"/>
                  </a:cubicBezTo>
                  <a:cubicBezTo>
                    <a:pt x="1599081" y="565150"/>
                    <a:pt x="1675281" y="654050"/>
                    <a:pt x="1643531" y="692150"/>
                  </a:cubicBezTo>
                  <a:lnTo>
                    <a:pt x="1586381" y="723900"/>
                  </a:lnTo>
                  <a:cubicBezTo>
                    <a:pt x="1535581" y="844550"/>
                    <a:pt x="646581" y="850900"/>
                    <a:pt x="176681" y="914400"/>
                  </a:cubicBezTo>
                  <a:cubicBezTo>
                    <a:pt x="189381" y="1047750"/>
                    <a:pt x="144931" y="1187450"/>
                    <a:pt x="214781" y="1314450"/>
                  </a:cubicBezTo>
                  <a:cubicBezTo>
                    <a:pt x="424331" y="1358900"/>
                    <a:pt x="1751481" y="1028700"/>
                    <a:pt x="1967381" y="1104900"/>
                  </a:cubicBezTo>
                  <a:cubicBezTo>
                    <a:pt x="2049931" y="1270000"/>
                    <a:pt x="2005481" y="1320800"/>
                    <a:pt x="1986431" y="1352550"/>
                  </a:cubicBezTo>
                  <a:lnTo>
                    <a:pt x="1967381" y="1416050"/>
                  </a:lnTo>
                  <a:lnTo>
                    <a:pt x="900581" y="1466850"/>
                  </a:lnTo>
                  <a:lnTo>
                    <a:pt x="5231" y="1524000"/>
                  </a:lnTo>
                  <a:lnTo>
                    <a:pt x="214781" y="1885950"/>
                  </a:lnTo>
                  <a:lnTo>
                    <a:pt x="1186331" y="1752600"/>
                  </a:lnTo>
                  <a:cubicBezTo>
                    <a:pt x="1287931" y="1847850"/>
                    <a:pt x="1287931" y="1917700"/>
                    <a:pt x="1224431" y="2000250"/>
                  </a:cubicBezTo>
                  <a:cubicBezTo>
                    <a:pt x="1160931" y="2063750"/>
                    <a:pt x="1110131" y="2032000"/>
                    <a:pt x="970431" y="2082800"/>
                  </a:cubicBezTo>
                  <a:lnTo>
                    <a:pt x="424331" y="2171700"/>
                  </a:lnTo>
                  <a:cubicBezTo>
                    <a:pt x="544981" y="2228850"/>
                    <a:pt x="671981" y="2368550"/>
                    <a:pt x="786281" y="2387600"/>
                  </a:cubicBezTo>
                  <a:cubicBezTo>
                    <a:pt x="1021231" y="2368550"/>
                    <a:pt x="1611781" y="2216150"/>
                    <a:pt x="2024531" y="2152650"/>
                  </a:cubicBezTo>
                  <a:cubicBezTo>
                    <a:pt x="2170581" y="2139950"/>
                    <a:pt x="2316631" y="2063750"/>
                    <a:pt x="2462681" y="2114550"/>
                  </a:cubicBezTo>
                  <a:cubicBezTo>
                    <a:pt x="2500781" y="2209800"/>
                    <a:pt x="2449981" y="2247900"/>
                    <a:pt x="2373781" y="2330450"/>
                  </a:cubicBezTo>
                  <a:lnTo>
                    <a:pt x="2056281" y="2400300"/>
                  </a:lnTo>
                  <a:lnTo>
                    <a:pt x="881531" y="2667000"/>
                  </a:lnTo>
                  <a:cubicBezTo>
                    <a:pt x="964081" y="2717800"/>
                    <a:pt x="1040281" y="2813050"/>
                    <a:pt x="1129181" y="2819400"/>
                  </a:cubicBezTo>
                  <a:cubicBezTo>
                    <a:pt x="1522881" y="2806700"/>
                    <a:pt x="2132481" y="2552700"/>
                    <a:pt x="2272181" y="2647950"/>
                  </a:cubicBezTo>
                  <a:cubicBezTo>
                    <a:pt x="2411881" y="2768600"/>
                    <a:pt x="2380131" y="2870200"/>
                    <a:pt x="2272181" y="2952750"/>
                  </a:cubicBezTo>
                  <a:cubicBezTo>
                    <a:pt x="1980081" y="3086100"/>
                    <a:pt x="1535581" y="3098800"/>
                    <a:pt x="1218081" y="3009900"/>
                  </a:cubicBezTo>
                  <a:cubicBezTo>
                    <a:pt x="1218084" y="3009862"/>
                    <a:pt x="1205387" y="3035225"/>
                    <a:pt x="1205390" y="3035187"/>
                  </a:cubicBezTo>
                  <a:lnTo>
                    <a:pt x="1043456" y="2979157"/>
                  </a:lnTo>
                  <a:lnTo>
                    <a:pt x="1027757" y="2973410"/>
                  </a:lnTo>
                  <a:cubicBezTo>
                    <a:pt x="476212" y="2740127"/>
                    <a:pt x="75498" y="2220064"/>
                    <a:pt x="12542" y="1600152"/>
                  </a:cubicBezTo>
                  <a:lnTo>
                    <a:pt x="9528" y="1540457"/>
                  </a:lnTo>
                  <a:lnTo>
                    <a:pt x="0" y="1524000"/>
                  </a:lnTo>
                  <a:lnTo>
                    <a:pt x="8669" y="1523447"/>
                  </a:lnTo>
                  <a:lnTo>
                    <a:pt x="3887" y="1428750"/>
                  </a:lnTo>
                  <a:cubicBezTo>
                    <a:pt x="3887" y="850094"/>
                    <a:pt x="297071" y="339914"/>
                    <a:pt x="742996" y="38653"/>
                  </a:cubicBezTo>
                  <a:lnTo>
                    <a:pt x="784727" y="13301"/>
                  </a:lnTo>
                  <a:lnTo>
                    <a:pt x="1662581" y="0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2" name="任意多边形 310"/>
            <p:cNvSpPr/>
            <p:nvPr/>
          </p:nvSpPr>
          <p:spPr>
            <a:xfrm>
              <a:off x="3539990" y="1895398"/>
              <a:ext cx="1806607" cy="2649906"/>
            </a:xfrm>
            <a:custGeom>
              <a:avLst/>
              <a:gdLst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634384 w 1793368"/>
                <a:gd name="connsiteY20" fmla="*/ 384538 h 2656256"/>
                <a:gd name="connsiteX21" fmla="*/ 1638775 w 1793368"/>
                <a:gd name="connsiteY21" fmla="*/ 516278 h 2656256"/>
                <a:gd name="connsiteX22" fmla="*/ 1638089 w 1793368"/>
                <a:gd name="connsiteY22" fmla="*/ 516320 h 2656256"/>
                <a:gd name="connsiteX23" fmla="*/ 1633697 w 1793368"/>
                <a:gd name="connsiteY23" fmla="*/ 384570 h 2656256"/>
                <a:gd name="connsiteX24" fmla="*/ 929537 w 1793368"/>
                <a:gd name="connsiteY24" fmla="*/ 0 h 2656256"/>
                <a:gd name="connsiteX25" fmla="*/ 1054259 w 1793368"/>
                <a:gd name="connsiteY25" fmla="*/ 75771 h 2656256"/>
                <a:gd name="connsiteX26" fmla="*/ 1183314 w 1793368"/>
                <a:gd name="connsiteY26" fmla="*/ 172276 h 2656256"/>
                <a:gd name="connsiteX27" fmla="*/ 1272228 w 1793368"/>
                <a:gd name="connsiteY27" fmla="*/ 253087 h 2656256"/>
                <a:gd name="connsiteX28" fmla="*/ 1272779 w 1793368"/>
                <a:gd name="connsiteY28" fmla="*/ 269869 h 2656256"/>
                <a:gd name="connsiteX29" fmla="*/ 1114425 w 1793368"/>
                <a:gd name="connsiteY29" fmla="*/ 284531 h 2656256"/>
                <a:gd name="connsiteX30" fmla="*/ 1009650 w 1793368"/>
                <a:gd name="connsiteY30" fmla="*/ 303581 h 2656256"/>
                <a:gd name="connsiteX31" fmla="*/ 304800 w 1793368"/>
                <a:gd name="connsiteY31" fmla="*/ 341681 h 2656256"/>
                <a:gd name="connsiteX32" fmla="*/ 238125 w 1793368"/>
                <a:gd name="connsiteY32" fmla="*/ 84506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19150 w 1793368"/>
                <a:gd name="connsiteY7" fmla="*/ 24276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19150 w 1793368"/>
                <a:gd name="connsiteY7" fmla="*/ 24276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82317"/>
                <a:gd name="connsiteX1" fmla="*/ 1571264 w 1793368"/>
                <a:gd name="connsiteY1" fmla="*/ 631429 h 2682317"/>
                <a:gd name="connsiteX2" fmla="*/ 1793368 w 1793368"/>
                <a:gd name="connsiteY2" fmla="*/ 1465868 h 2682317"/>
                <a:gd name="connsiteX3" fmla="*/ 1410560 w 1793368"/>
                <a:gd name="connsiteY3" fmla="*/ 2532214 h 2682317"/>
                <a:gd name="connsiteX4" fmla="*/ 1338081 w 1793368"/>
                <a:gd name="connsiteY4" fmla="*/ 2611961 h 2682317"/>
                <a:gd name="connsiteX5" fmla="*/ 1318274 w 1793368"/>
                <a:gd name="connsiteY5" fmla="*/ 2630825 h 2682317"/>
                <a:gd name="connsiteX6" fmla="*/ 790575 w 1793368"/>
                <a:gd name="connsiteY6" fmla="*/ 2656256 h 2682317"/>
                <a:gd name="connsiteX7" fmla="*/ 819150 w 1793368"/>
                <a:gd name="connsiteY7" fmla="*/ 2427656 h 2682317"/>
                <a:gd name="connsiteX8" fmla="*/ 1504950 w 1793368"/>
                <a:gd name="connsiteY8" fmla="*/ 2360981 h 2682317"/>
                <a:gd name="connsiteX9" fmla="*/ 1628775 w 1793368"/>
                <a:gd name="connsiteY9" fmla="*/ 1989506 h 2682317"/>
                <a:gd name="connsiteX10" fmla="*/ 28575 w 1793368"/>
                <a:gd name="connsiteY10" fmla="*/ 2046656 h 2682317"/>
                <a:gd name="connsiteX11" fmla="*/ 0 w 1793368"/>
                <a:gd name="connsiteY11" fmla="*/ 1799006 h 2682317"/>
                <a:gd name="connsiteX12" fmla="*/ 1581150 w 1793368"/>
                <a:gd name="connsiteY12" fmla="*/ 1694231 h 2682317"/>
                <a:gd name="connsiteX13" fmla="*/ 1571625 w 1793368"/>
                <a:gd name="connsiteY13" fmla="*/ 1427531 h 2682317"/>
                <a:gd name="connsiteX14" fmla="*/ 1114425 w 1793368"/>
                <a:gd name="connsiteY14" fmla="*/ 1437056 h 2682317"/>
                <a:gd name="connsiteX15" fmla="*/ 1095375 w 1793368"/>
                <a:gd name="connsiteY15" fmla="*/ 1198931 h 2682317"/>
                <a:gd name="connsiteX16" fmla="*/ 1562100 w 1793368"/>
                <a:gd name="connsiteY16" fmla="*/ 1208456 h 2682317"/>
                <a:gd name="connsiteX17" fmla="*/ 1409700 w 1793368"/>
                <a:gd name="connsiteY17" fmla="*/ 789356 h 2682317"/>
                <a:gd name="connsiteX18" fmla="*/ 600075 w 1793368"/>
                <a:gd name="connsiteY18" fmla="*/ 836981 h 2682317"/>
                <a:gd name="connsiteX19" fmla="*/ 552450 w 1793368"/>
                <a:gd name="connsiteY19" fmla="*/ 589331 h 2682317"/>
                <a:gd name="connsiteX20" fmla="*/ 1508350 w 1793368"/>
                <a:gd name="connsiteY20" fmla="*/ 530636 h 2682317"/>
                <a:gd name="connsiteX21" fmla="*/ 1634384 w 1793368"/>
                <a:gd name="connsiteY21" fmla="*/ 384538 h 2682317"/>
                <a:gd name="connsiteX22" fmla="*/ 1638775 w 1793368"/>
                <a:gd name="connsiteY22" fmla="*/ 516278 h 2682317"/>
                <a:gd name="connsiteX23" fmla="*/ 1638089 w 1793368"/>
                <a:gd name="connsiteY23" fmla="*/ 516320 h 2682317"/>
                <a:gd name="connsiteX24" fmla="*/ 1633697 w 1793368"/>
                <a:gd name="connsiteY24" fmla="*/ 384570 h 2682317"/>
                <a:gd name="connsiteX25" fmla="*/ 1634384 w 1793368"/>
                <a:gd name="connsiteY25" fmla="*/ 384538 h 2682317"/>
                <a:gd name="connsiteX26" fmla="*/ 929537 w 1793368"/>
                <a:gd name="connsiteY26" fmla="*/ 0 h 2682317"/>
                <a:gd name="connsiteX27" fmla="*/ 1054259 w 1793368"/>
                <a:gd name="connsiteY27" fmla="*/ 75771 h 2682317"/>
                <a:gd name="connsiteX28" fmla="*/ 1183314 w 1793368"/>
                <a:gd name="connsiteY28" fmla="*/ 172276 h 2682317"/>
                <a:gd name="connsiteX29" fmla="*/ 1272228 w 1793368"/>
                <a:gd name="connsiteY29" fmla="*/ 253087 h 2682317"/>
                <a:gd name="connsiteX30" fmla="*/ 1272779 w 1793368"/>
                <a:gd name="connsiteY30" fmla="*/ 269869 h 2682317"/>
                <a:gd name="connsiteX31" fmla="*/ 1114425 w 1793368"/>
                <a:gd name="connsiteY31" fmla="*/ 284531 h 2682317"/>
                <a:gd name="connsiteX32" fmla="*/ 1009650 w 1793368"/>
                <a:gd name="connsiteY32" fmla="*/ 303581 h 2682317"/>
                <a:gd name="connsiteX33" fmla="*/ 304800 w 1793368"/>
                <a:gd name="connsiteY33" fmla="*/ 341681 h 2682317"/>
                <a:gd name="connsiteX34" fmla="*/ 238125 w 1793368"/>
                <a:gd name="connsiteY34" fmla="*/ 84506 h 2682317"/>
                <a:gd name="connsiteX35" fmla="*/ 929537 w 1793368"/>
                <a:gd name="connsiteY35" fmla="*/ 0 h 2682317"/>
                <a:gd name="connsiteX0" fmla="*/ 1508350 w 1793368"/>
                <a:gd name="connsiteY0" fmla="*/ 530636 h 2650404"/>
                <a:gd name="connsiteX1" fmla="*/ 1571264 w 1793368"/>
                <a:gd name="connsiteY1" fmla="*/ 631429 h 2650404"/>
                <a:gd name="connsiteX2" fmla="*/ 1793368 w 1793368"/>
                <a:gd name="connsiteY2" fmla="*/ 1465868 h 2650404"/>
                <a:gd name="connsiteX3" fmla="*/ 1410560 w 1793368"/>
                <a:gd name="connsiteY3" fmla="*/ 2532214 h 2650404"/>
                <a:gd name="connsiteX4" fmla="*/ 1338081 w 1793368"/>
                <a:gd name="connsiteY4" fmla="*/ 2611961 h 2650404"/>
                <a:gd name="connsiteX5" fmla="*/ 1318274 w 1793368"/>
                <a:gd name="connsiteY5" fmla="*/ 2630825 h 2650404"/>
                <a:gd name="connsiteX6" fmla="*/ 835025 w 1793368"/>
                <a:gd name="connsiteY6" fmla="*/ 2611806 h 2650404"/>
                <a:gd name="connsiteX7" fmla="*/ 819150 w 1793368"/>
                <a:gd name="connsiteY7" fmla="*/ 2427656 h 2650404"/>
                <a:gd name="connsiteX8" fmla="*/ 1504950 w 1793368"/>
                <a:gd name="connsiteY8" fmla="*/ 2360981 h 2650404"/>
                <a:gd name="connsiteX9" fmla="*/ 1628775 w 1793368"/>
                <a:gd name="connsiteY9" fmla="*/ 1989506 h 2650404"/>
                <a:gd name="connsiteX10" fmla="*/ 28575 w 1793368"/>
                <a:gd name="connsiteY10" fmla="*/ 2046656 h 2650404"/>
                <a:gd name="connsiteX11" fmla="*/ 0 w 1793368"/>
                <a:gd name="connsiteY11" fmla="*/ 1799006 h 2650404"/>
                <a:gd name="connsiteX12" fmla="*/ 1581150 w 1793368"/>
                <a:gd name="connsiteY12" fmla="*/ 1694231 h 2650404"/>
                <a:gd name="connsiteX13" fmla="*/ 1571625 w 1793368"/>
                <a:gd name="connsiteY13" fmla="*/ 1427531 h 2650404"/>
                <a:gd name="connsiteX14" fmla="*/ 1114425 w 1793368"/>
                <a:gd name="connsiteY14" fmla="*/ 1437056 h 2650404"/>
                <a:gd name="connsiteX15" fmla="*/ 1095375 w 1793368"/>
                <a:gd name="connsiteY15" fmla="*/ 1198931 h 2650404"/>
                <a:gd name="connsiteX16" fmla="*/ 1562100 w 1793368"/>
                <a:gd name="connsiteY16" fmla="*/ 1208456 h 2650404"/>
                <a:gd name="connsiteX17" fmla="*/ 1409700 w 1793368"/>
                <a:gd name="connsiteY17" fmla="*/ 789356 h 2650404"/>
                <a:gd name="connsiteX18" fmla="*/ 600075 w 1793368"/>
                <a:gd name="connsiteY18" fmla="*/ 836981 h 2650404"/>
                <a:gd name="connsiteX19" fmla="*/ 552450 w 1793368"/>
                <a:gd name="connsiteY19" fmla="*/ 589331 h 2650404"/>
                <a:gd name="connsiteX20" fmla="*/ 1508350 w 1793368"/>
                <a:gd name="connsiteY20" fmla="*/ 530636 h 2650404"/>
                <a:gd name="connsiteX21" fmla="*/ 1634384 w 1793368"/>
                <a:gd name="connsiteY21" fmla="*/ 384538 h 2650404"/>
                <a:gd name="connsiteX22" fmla="*/ 1638775 w 1793368"/>
                <a:gd name="connsiteY22" fmla="*/ 516278 h 2650404"/>
                <a:gd name="connsiteX23" fmla="*/ 1638089 w 1793368"/>
                <a:gd name="connsiteY23" fmla="*/ 516320 h 2650404"/>
                <a:gd name="connsiteX24" fmla="*/ 1633697 w 1793368"/>
                <a:gd name="connsiteY24" fmla="*/ 384570 h 2650404"/>
                <a:gd name="connsiteX25" fmla="*/ 1634384 w 1793368"/>
                <a:gd name="connsiteY25" fmla="*/ 384538 h 2650404"/>
                <a:gd name="connsiteX26" fmla="*/ 929537 w 1793368"/>
                <a:gd name="connsiteY26" fmla="*/ 0 h 2650404"/>
                <a:gd name="connsiteX27" fmla="*/ 1054259 w 1793368"/>
                <a:gd name="connsiteY27" fmla="*/ 75771 h 2650404"/>
                <a:gd name="connsiteX28" fmla="*/ 1183314 w 1793368"/>
                <a:gd name="connsiteY28" fmla="*/ 172276 h 2650404"/>
                <a:gd name="connsiteX29" fmla="*/ 1272228 w 1793368"/>
                <a:gd name="connsiteY29" fmla="*/ 253087 h 2650404"/>
                <a:gd name="connsiteX30" fmla="*/ 1272779 w 1793368"/>
                <a:gd name="connsiteY30" fmla="*/ 269869 h 2650404"/>
                <a:gd name="connsiteX31" fmla="*/ 1114425 w 1793368"/>
                <a:gd name="connsiteY31" fmla="*/ 284531 h 2650404"/>
                <a:gd name="connsiteX32" fmla="*/ 1009650 w 1793368"/>
                <a:gd name="connsiteY32" fmla="*/ 303581 h 2650404"/>
                <a:gd name="connsiteX33" fmla="*/ 304800 w 1793368"/>
                <a:gd name="connsiteY33" fmla="*/ 341681 h 2650404"/>
                <a:gd name="connsiteX34" fmla="*/ 238125 w 1793368"/>
                <a:gd name="connsiteY34" fmla="*/ 84506 h 2650404"/>
                <a:gd name="connsiteX35" fmla="*/ 929537 w 1793368"/>
                <a:gd name="connsiteY35" fmla="*/ 0 h 2650404"/>
                <a:gd name="connsiteX0" fmla="*/ 1508350 w 1793368"/>
                <a:gd name="connsiteY0" fmla="*/ 530636 h 2650404"/>
                <a:gd name="connsiteX1" fmla="*/ 1571264 w 1793368"/>
                <a:gd name="connsiteY1" fmla="*/ 631429 h 2650404"/>
                <a:gd name="connsiteX2" fmla="*/ 1793368 w 1793368"/>
                <a:gd name="connsiteY2" fmla="*/ 1465868 h 2650404"/>
                <a:gd name="connsiteX3" fmla="*/ 1410560 w 1793368"/>
                <a:gd name="connsiteY3" fmla="*/ 2532214 h 2650404"/>
                <a:gd name="connsiteX4" fmla="*/ 1338081 w 1793368"/>
                <a:gd name="connsiteY4" fmla="*/ 2611961 h 2650404"/>
                <a:gd name="connsiteX5" fmla="*/ 1318274 w 1793368"/>
                <a:gd name="connsiteY5" fmla="*/ 2630825 h 2650404"/>
                <a:gd name="connsiteX6" fmla="*/ 835025 w 1793368"/>
                <a:gd name="connsiteY6" fmla="*/ 2611806 h 2650404"/>
                <a:gd name="connsiteX7" fmla="*/ 819150 w 1793368"/>
                <a:gd name="connsiteY7" fmla="*/ 2427656 h 2650404"/>
                <a:gd name="connsiteX8" fmla="*/ 1504950 w 1793368"/>
                <a:gd name="connsiteY8" fmla="*/ 2360981 h 2650404"/>
                <a:gd name="connsiteX9" fmla="*/ 1628775 w 1793368"/>
                <a:gd name="connsiteY9" fmla="*/ 1989506 h 2650404"/>
                <a:gd name="connsiteX10" fmla="*/ 28575 w 1793368"/>
                <a:gd name="connsiteY10" fmla="*/ 2046656 h 2650404"/>
                <a:gd name="connsiteX11" fmla="*/ 0 w 1793368"/>
                <a:gd name="connsiteY11" fmla="*/ 1799006 h 2650404"/>
                <a:gd name="connsiteX12" fmla="*/ 1581150 w 1793368"/>
                <a:gd name="connsiteY12" fmla="*/ 1694231 h 2650404"/>
                <a:gd name="connsiteX13" fmla="*/ 1571625 w 1793368"/>
                <a:gd name="connsiteY13" fmla="*/ 1427531 h 2650404"/>
                <a:gd name="connsiteX14" fmla="*/ 1114425 w 1793368"/>
                <a:gd name="connsiteY14" fmla="*/ 1437056 h 2650404"/>
                <a:gd name="connsiteX15" fmla="*/ 1095375 w 1793368"/>
                <a:gd name="connsiteY15" fmla="*/ 1198931 h 2650404"/>
                <a:gd name="connsiteX16" fmla="*/ 1562100 w 1793368"/>
                <a:gd name="connsiteY16" fmla="*/ 1208456 h 2650404"/>
                <a:gd name="connsiteX17" fmla="*/ 1409700 w 1793368"/>
                <a:gd name="connsiteY17" fmla="*/ 789356 h 2650404"/>
                <a:gd name="connsiteX18" fmla="*/ 600075 w 1793368"/>
                <a:gd name="connsiteY18" fmla="*/ 836981 h 2650404"/>
                <a:gd name="connsiteX19" fmla="*/ 552450 w 1793368"/>
                <a:gd name="connsiteY19" fmla="*/ 589331 h 2650404"/>
                <a:gd name="connsiteX20" fmla="*/ 1508350 w 1793368"/>
                <a:gd name="connsiteY20" fmla="*/ 530636 h 2650404"/>
                <a:gd name="connsiteX21" fmla="*/ 1634384 w 1793368"/>
                <a:gd name="connsiteY21" fmla="*/ 384538 h 2650404"/>
                <a:gd name="connsiteX22" fmla="*/ 1638775 w 1793368"/>
                <a:gd name="connsiteY22" fmla="*/ 516278 h 2650404"/>
                <a:gd name="connsiteX23" fmla="*/ 1638089 w 1793368"/>
                <a:gd name="connsiteY23" fmla="*/ 516320 h 2650404"/>
                <a:gd name="connsiteX24" fmla="*/ 1633697 w 1793368"/>
                <a:gd name="connsiteY24" fmla="*/ 384570 h 2650404"/>
                <a:gd name="connsiteX25" fmla="*/ 1634384 w 1793368"/>
                <a:gd name="connsiteY25" fmla="*/ 384538 h 2650404"/>
                <a:gd name="connsiteX26" fmla="*/ 929537 w 1793368"/>
                <a:gd name="connsiteY26" fmla="*/ 0 h 2650404"/>
                <a:gd name="connsiteX27" fmla="*/ 1054259 w 1793368"/>
                <a:gd name="connsiteY27" fmla="*/ 75771 h 2650404"/>
                <a:gd name="connsiteX28" fmla="*/ 1183314 w 1793368"/>
                <a:gd name="connsiteY28" fmla="*/ 172276 h 2650404"/>
                <a:gd name="connsiteX29" fmla="*/ 1272228 w 1793368"/>
                <a:gd name="connsiteY29" fmla="*/ 253087 h 2650404"/>
                <a:gd name="connsiteX30" fmla="*/ 1272779 w 1793368"/>
                <a:gd name="connsiteY30" fmla="*/ 269869 h 2650404"/>
                <a:gd name="connsiteX31" fmla="*/ 1114425 w 1793368"/>
                <a:gd name="connsiteY31" fmla="*/ 284531 h 2650404"/>
                <a:gd name="connsiteX32" fmla="*/ 1009650 w 1793368"/>
                <a:gd name="connsiteY32" fmla="*/ 303581 h 2650404"/>
                <a:gd name="connsiteX33" fmla="*/ 304800 w 1793368"/>
                <a:gd name="connsiteY33" fmla="*/ 341681 h 2650404"/>
                <a:gd name="connsiteX34" fmla="*/ 238125 w 1793368"/>
                <a:gd name="connsiteY34" fmla="*/ 84506 h 2650404"/>
                <a:gd name="connsiteX35" fmla="*/ 929537 w 1793368"/>
                <a:gd name="connsiteY35" fmla="*/ 0 h 2650404"/>
                <a:gd name="connsiteX0" fmla="*/ 1508350 w 1793368"/>
                <a:gd name="connsiteY0" fmla="*/ 530636 h 2677254"/>
                <a:gd name="connsiteX1" fmla="*/ 1571264 w 1793368"/>
                <a:gd name="connsiteY1" fmla="*/ 631429 h 2677254"/>
                <a:gd name="connsiteX2" fmla="*/ 1793368 w 1793368"/>
                <a:gd name="connsiteY2" fmla="*/ 1465868 h 2677254"/>
                <a:gd name="connsiteX3" fmla="*/ 1410560 w 1793368"/>
                <a:gd name="connsiteY3" fmla="*/ 2532214 h 2677254"/>
                <a:gd name="connsiteX4" fmla="*/ 1338081 w 1793368"/>
                <a:gd name="connsiteY4" fmla="*/ 2611961 h 2677254"/>
                <a:gd name="connsiteX5" fmla="*/ 1318274 w 1793368"/>
                <a:gd name="connsiteY5" fmla="*/ 2630825 h 2677254"/>
                <a:gd name="connsiteX6" fmla="*/ 822325 w 1793368"/>
                <a:gd name="connsiteY6" fmla="*/ 2649906 h 2677254"/>
                <a:gd name="connsiteX7" fmla="*/ 819150 w 1793368"/>
                <a:gd name="connsiteY7" fmla="*/ 2427656 h 2677254"/>
                <a:gd name="connsiteX8" fmla="*/ 1504950 w 1793368"/>
                <a:gd name="connsiteY8" fmla="*/ 2360981 h 2677254"/>
                <a:gd name="connsiteX9" fmla="*/ 1628775 w 1793368"/>
                <a:gd name="connsiteY9" fmla="*/ 1989506 h 2677254"/>
                <a:gd name="connsiteX10" fmla="*/ 28575 w 1793368"/>
                <a:gd name="connsiteY10" fmla="*/ 2046656 h 2677254"/>
                <a:gd name="connsiteX11" fmla="*/ 0 w 1793368"/>
                <a:gd name="connsiteY11" fmla="*/ 1799006 h 2677254"/>
                <a:gd name="connsiteX12" fmla="*/ 1581150 w 1793368"/>
                <a:gd name="connsiteY12" fmla="*/ 1694231 h 2677254"/>
                <a:gd name="connsiteX13" fmla="*/ 1571625 w 1793368"/>
                <a:gd name="connsiteY13" fmla="*/ 1427531 h 2677254"/>
                <a:gd name="connsiteX14" fmla="*/ 1114425 w 1793368"/>
                <a:gd name="connsiteY14" fmla="*/ 1437056 h 2677254"/>
                <a:gd name="connsiteX15" fmla="*/ 1095375 w 1793368"/>
                <a:gd name="connsiteY15" fmla="*/ 1198931 h 2677254"/>
                <a:gd name="connsiteX16" fmla="*/ 1562100 w 1793368"/>
                <a:gd name="connsiteY16" fmla="*/ 1208456 h 2677254"/>
                <a:gd name="connsiteX17" fmla="*/ 1409700 w 1793368"/>
                <a:gd name="connsiteY17" fmla="*/ 789356 h 2677254"/>
                <a:gd name="connsiteX18" fmla="*/ 600075 w 1793368"/>
                <a:gd name="connsiteY18" fmla="*/ 836981 h 2677254"/>
                <a:gd name="connsiteX19" fmla="*/ 552450 w 1793368"/>
                <a:gd name="connsiteY19" fmla="*/ 589331 h 2677254"/>
                <a:gd name="connsiteX20" fmla="*/ 1508350 w 1793368"/>
                <a:gd name="connsiteY20" fmla="*/ 530636 h 2677254"/>
                <a:gd name="connsiteX21" fmla="*/ 1634384 w 1793368"/>
                <a:gd name="connsiteY21" fmla="*/ 384538 h 2677254"/>
                <a:gd name="connsiteX22" fmla="*/ 1638775 w 1793368"/>
                <a:gd name="connsiteY22" fmla="*/ 516278 h 2677254"/>
                <a:gd name="connsiteX23" fmla="*/ 1638089 w 1793368"/>
                <a:gd name="connsiteY23" fmla="*/ 516320 h 2677254"/>
                <a:gd name="connsiteX24" fmla="*/ 1633697 w 1793368"/>
                <a:gd name="connsiteY24" fmla="*/ 384570 h 2677254"/>
                <a:gd name="connsiteX25" fmla="*/ 1634384 w 1793368"/>
                <a:gd name="connsiteY25" fmla="*/ 384538 h 2677254"/>
                <a:gd name="connsiteX26" fmla="*/ 929537 w 1793368"/>
                <a:gd name="connsiteY26" fmla="*/ 0 h 2677254"/>
                <a:gd name="connsiteX27" fmla="*/ 1054259 w 1793368"/>
                <a:gd name="connsiteY27" fmla="*/ 75771 h 2677254"/>
                <a:gd name="connsiteX28" fmla="*/ 1183314 w 1793368"/>
                <a:gd name="connsiteY28" fmla="*/ 172276 h 2677254"/>
                <a:gd name="connsiteX29" fmla="*/ 1272228 w 1793368"/>
                <a:gd name="connsiteY29" fmla="*/ 253087 h 2677254"/>
                <a:gd name="connsiteX30" fmla="*/ 1272779 w 1793368"/>
                <a:gd name="connsiteY30" fmla="*/ 269869 h 2677254"/>
                <a:gd name="connsiteX31" fmla="*/ 1114425 w 1793368"/>
                <a:gd name="connsiteY31" fmla="*/ 284531 h 2677254"/>
                <a:gd name="connsiteX32" fmla="*/ 1009650 w 1793368"/>
                <a:gd name="connsiteY32" fmla="*/ 303581 h 2677254"/>
                <a:gd name="connsiteX33" fmla="*/ 304800 w 1793368"/>
                <a:gd name="connsiteY33" fmla="*/ 341681 h 2677254"/>
                <a:gd name="connsiteX34" fmla="*/ 238125 w 1793368"/>
                <a:gd name="connsiteY34" fmla="*/ 84506 h 2677254"/>
                <a:gd name="connsiteX35" fmla="*/ 929537 w 1793368"/>
                <a:gd name="connsiteY35" fmla="*/ 0 h 2677254"/>
                <a:gd name="connsiteX0" fmla="*/ 1508350 w 1793368"/>
                <a:gd name="connsiteY0" fmla="*/ 530636 h 2677254"/>
                <a:gd name="connsiteX1" fmla="*/ 1571264 w 1793368"/>
                <a:gd name="connsiteY1" fmla="*/ 631429 h 2677254"/>
                <a:gd name="connsiteX2" fmla="*/ 1793368 w 1793368"/>
                <a:gd name="connsiteY2" fmla="*/ 1465868 h 2677254"/>
                <a:gd name="connsiteX3" fmla="*/ 1410560 w 1793368"/>
                <a:gd name="connsiteY3" fmla="*/ 2532214 h 2677254"/>
                <a:gd name="connsiteX4" fmla="*/ 1338081 w 1793368"/>
                <a:gd name="connsiteY4" fmla="*/ 2611961 h 2677254"/>
                <a:gd name="connsiteX5" fmla="*/ 1318274 w 1793368"/>
                <a:gd name="connsiteY5" fmla="*/ 2630825 h 2677254"/>
                <a:gd name="connsiteX6" fmla="*/ 822325 w 1793368"/>
                <a:gd name="connsiteY6" fmla="*/ 2649906 h 2677254"/>
                <a:gd name="connsiteX7" fmla="*/ 819150 w 1793368"/>
                <a:gd name="connsiteY7" fmla="*/ 2427656 h 2677254"/>
                <a:gd name="connsiteX8" fmla="*/ 1504950 w 1793368"/>
                <a:gd name="connsiteY8" fmla="*/ 2360981 h 2677254"/>
                <a:gd name="connsiteX9" fmla="*/ 1628775 w 1793368"/>
                <a:gd name="connsiteY9" fmla="*/ 1989506 h 2677254"/>
                <a:gd name="connsiteX10" fmla="*/ 28575 w 1793368"/>
                <a:gd name="connsiteY10" fmla="*/ 2046656 h 2677254"/>
                <a:gd name="connsiteX11" fmla="*/ 0 w 1793368"/>
                <a:gd name="connsiteY11" fmla="*/ 1799006 h 2677254"/>
                <a:gd name="connsiteX12" fmla="*/ 1581150 w 1793368"/>
                <a:gd name="connsiteY12" fmla="*/ 1694231 h 2677254"/>
                <a:gd name="connsiteX13" fmla="*/ 1571625 w 1793368"/>
                <a:gd name="connsiteY13" fmla="*/ 1427531 h 2677254"/>
                <a:gd name="connsiteX14" fmla="*/ 1114425 w 1793368"/>
                <a:gd name="connsiteY14" fmla="*/ 1437056 h 2677254"/>
                <a:gd name="connsiteX15" fmla="*/ 1095375 w 1793368"/>
                <a:gd name="connsiteY15" fmla="*/ 1198931 h 2677254"/>
                <a:gd name="connsiteX16" fmla="*/ 1562100 w 1793368"/>
                <a:gd name="connsiteY16" fmla="*/ 1208456 h 2677254"/>
                <a:gd name="connsiteX17" fmla="*/ 1409700 w 1793368"/>
                <a:gd name="connsiteY17" fmla="*/ 789356 h 2677254"/>
                <a:gd name="connsiteX18" fmla="*/ 600075 w 1793368"/>
                <a:gd name="connsiteY18" fmla="*/ 836981 h 2677254"/>
                <a:gd name="connsiteX19" fmla="*/ 552450 w 1793368"/>
                <a:gd name="connsiteY19" fmla="*/ 589331 h 2677254"/>
                <a:gd name="connsiteX20" fmla="*/ 1508350 w 1793368"/>
                <a:gd name="connsiteY20" fmla="*/ 530636 h 2677254"/>
                <a:gd name="connsiteX21" fmla="*/ 1634384 w 1793368"/>
                <a:gd name="connsiteY21" fmla="*/ 384538 h 2677254"/>
                <a:gd name="connsiteX22" fmla="*/ 1638775 w 1793368"/>
                <a:gd name="connsiteY22" fmla="*/ 516278 h 2677254"/>
                <a:gd name="connsiteX23" fmla="*/ 1638089 w 1793368"/>
                <a:gd name="connsiteY23" fmla="*/ 516320 h 2677254"/>
                <a:gd name="connsiteX24" fmla="*/ 1633697 w 1793368"/>
                <a:gd name="connsiteY24" fmla="*/ 384570 h 2677254"/>
                <a:gd name="connsiteX25" fmla="*/ 1634384 w 1793368"/>
                <a:gd name="connsiteY25" fmla="*/ 384538 h 2677254"/>
                <a:gd name="connsiteX26" fmla="*/ 929537 w 1793368"/>
                <a:gd name="connsiteY26" fmla="*/ 0 h 2677254"/>
                <a:gd name="connsiteX27" fmla="*/ 1054259 w 1793368"/>
                <a:gd name="connsiteY27" fmla="*/ 75771 h 2677254"/>
                <a:gd name="connsiteX28" fmla="*/ 1183314 w 1793368"/>
                <a:gd name="connsiteY28" fmla="*/ 172276 h 2677254"/>
                <a:gd name="connsiteX29" fmla="*/ 1272228 w 1793368"/>
                <a:gd name="connsiteY29" fmla="*/ 253087 h 2677254"/>
                <a:gd name="connsiteX30" fmla="*/ 1272779 w 1793368"/>
                <a:gd name="connsiteY30" fmla="*/ 269869 h 2677254"/>
                <a:gd name="connsiteX31" fmla="*/ 1114425 w 1793368"/>
                <a:gd name="connsiteY31" fmla="*/ 284531 h 2677254"/>
                <a:gd name="connsiteX32" fmla="*/ 1009650 w 1793368"/>
                <a:gd name="connsiteY32" fmla="*/ 303581 h 2677254"/>
                <a:gd name="connsiteX33" fmla="*/ 304800 w 1793368"/>
                <a:gd name="connsiteY33" fmla="*/ 341681 h 2677254"/>
                <a:gd name="connsiteX34" fmla="*/ 238125 w 1793368"/>
                <a:gd name="connsiteY34" fmla="*/ 84506 h 2677254"/>
                <a:gd name="connsiteX35" fmla="*/ 929537 w 1793368"/>
                <a:gd name="connsiteY35" fmla="*/ 0 h 2677254"/>
                <a:gd name="connsiteX0" fmla="*/ 1508350 w 1793368"/>
                <a:gd name="connsiteY0" fmla="*/ 530636 h 2649906"/>
                <a:gd name="connsiteX1" fmla="*/ 1571264 w 1793368"/>
                <a:gd name="connsiteY1" fmla="*/ 631429 h 2649906"/>
                <a:gd name="connsiteX2" fmla="*/ 1793368 w 1793368"/>
                <a:gd name="connsiteY2" fmla="*/ 1465868 h 2649906"/>
                <a:gd name="connsiteX3" fmla="*/ 1410560 w 1793368"/>
                <a:gd name="connsiteY3" fmla="*/ 2532214 h 2649906"/>
                <a:gd name="connsiteX4" fmla="*/ 1338081 w 1793368"/>
                <a:gd name="connsiteY4" fmla="*/ 2611961 h 2649906"/>
                <a:gd name="connsiteX5" fmla="*/ 1318274 w 1793368"/>
                <a:gd name="connsiteY5" fmla="*/ 2630825 h 2649906"/>
                <a:gd name="connsiteX6" fmla="*/ 822325 w 1793368"/>
                <a:gd name="connsiteY6" fmla="*/ 2649906 h 2649906"/>
                <a:gd name="connsiteX7" fmla="*/ 819150 w 1793368"/>
                <a:gd name="connsiteY7" fmla="*/ 2427656 h 2649906"/>
                <a:gd name="connsiteX8" fmla="*/ 1504950 w 1793368"/>
                <a:gd name="connsiteY8" fmla="*/ 2360981 h 2649906"/>
                <a:gd name="connsiteX9" fmla="*/ 1628775 w 1793368"/>
                <a:gd name="connsiteY9" fmla="*/ 1989506 h 2649906"/>
                <a:gd name="connsiteX10" fmla="*/ 28575 w 1793368"/>
                <a:gd name="connsiteY10" fmla="*/ 2046656 h 2649906"/>
                <a:gd name="connsiteX11" fmla="*/ 0 w 1793368"/>
                <a:gd name="connsiteY11" fmla="*/ 1799006 h 2649906"/>
                <a:gd name="connsiteX12" fmla="*/ 1581150 w 1793368"/>
                <a:gd name="connsiteY12" fmla="*/ 1694231 h 2649906"/>
                <a:gd name="connsiteX13" fmla="*/ 1571625 w 1793368"/>
                <a:gd name="connsiteY13" fmla="*/ 1427531 h 2649906"/>
                <a:gd name="connsiteX14" fmla="*/ 1114425 w 1793368"/>
                <a:gd name="connsiteY14" fmla="*/ 1437056 h 2649906"/>
                <a:gd name="connsiteX15" fmla="*/ 1095375 w 1793368"/>
                <a:gd name="connsiteY15" fmla="*/ 1198931 h 2649906"/>
                <a:gd name="connsiteX16" fmla="*/ 1562100 w 1793368"/>
                <a:gd name="connsiteY16" fmla="*/ 1208456 h 2649906"/>
                <a:gd name="connsiteX17" fmla="*/ 1409700 w 1793368"/>
                <a:gd name="connsiteY17" fmla="*/ 789356 h 2649906"/>
                <a:gd name="connsiteX18" fmla="*/ 600075 w 1793368"/>
                <a:gd name="connsiteY18" fmla="*/ 836981 h 2649906"/>
                <a:gd name="connsiteX19" fmla="*/ 552450 w 1793368"/>
                <a:gd name="connsiteY19" fmla="*/ 589331 h 2649906"/>
                <a:gd name="connsiteX20" fmla="*/ 1508350 w 1793368"/>
                <a:gd name="connsiteY20" fmla="*/ 530636 h 2649906"/>
                <a:gd name="connsiteX21" fmla="*/ 1634384 w 1793368"/>
                <a:gd name="connsiteY21" fmla="*/ 384538 h 2649906"/>
                <a:gd name="connsiteX22" fmla="*/ 1638775 w 1793368"/>
                <a:gd name="connsiteY22" fmla="*/ 516278 h 2649906"/>
                <a:gd name="connsiteX23" fmla="*/ 1638089 w 1793368"/>
                <a:gd name="connsiteY23" fmla="*/ 516320 h 2649906"/>
                <a:gd name="connsiteX24" fmla="*/ 1633697 w 1793368"/>
                <a:gd name="connsiteY24" fmla="*/ 384570 h 2649906"/>
                <a:gd name="connsiteX25" fmla="*/ 1634384 w 1793368"/>
                <a:gd name="connsiteY25" fmla="*/ 384538 h 2649906"/>
                <a:gd name="connsiteX26" fmla="*/ 929537 w 1793368"/>
                <a:gd name="connsiteY26" fmla="*/ 0 h 2649906"/>
                <a:gd name="connsiteX27" fmla="*/ 1054259 w 1793368"/>
                <a:gd name="connsiteY27" fmla="*/ 75771 h 2649906"/>
                <a:gd name="connsiteX28" fmla="*/ 1183314 w 1793368"/>
                <a:gd name="connsiteY28" fmla="*/ 172276 h 2649906"/>
                <a:gd name="connsiteX29" fmla="*/ 1272228 w 1793368"/>
                <a:gd name="connsiteY29" fmla="*/ 253087 h 2649906"/>
                <a:gd name="connsiteX30" fmla="*/ 1272779 w 1793368"/>
                <a:gd name="connsiteY30" fmla="*/ 269869 h 2649906"/>
                <a:gd name="connsiteX31" fmla="*/ 1114425 w 1793368"/>
                <a:gd name="connsiteY31" fmla="*/ 284531 h 2649906"/>
                <a:gd name="connsiteX32" fmla="*/ 1009650 w 1793368"/>
                <a:gd name="connsiteY32" fmla="*/ 303581 h 2649906"/>
                <a:gd name="connsiteX33" fmla="*/ 304800 w 1793368"/>
                <a:gd name="connsiteY33" fmla="*/ 341681 h 2649906"/>
                <a:gd name="connsiteX34" fmla="*/ 238125 w 1793368"/>
                <a:gd name="connsiteY34" fmla="*/ 84506 h 2649906"/>
                <a:gd name="connsiteX35" fmla="*/ 929537 w 1793368"/>
                <a:gd name="connsiteY35" fmla="*/ 0 h 2649906"/>
                <a:gd name="connsiteX0" fmla="*/ 1508350 w 1793368"/>
                <a:gd name="connsiteY0" fmla="*/ 530636 h 2649906"/>
                <a:gd name="connsiteX1" fmla="*/ 1571264 w 1793368"/>
                <a:gd name="connsiteY1" fmla="*/ 631429 h 2649906"/>
                <a:gd name="connsiteX2" fmla="*/ 1793368 w 1793368"/>
                <a:gd name="connsiteY2" fmla="*/ 1465868 h 2649906"/>
                <a:gd name="connsiteX3" fmla="*/ 1410560 w 1793368"/>
                <a:gd name="connsiteY3" fmla="*/ 2532214 h 2649906"/>
                <a:gd name="connsiteX4" fmla="*/ 1338081 w 1793368"/>
                <a:gd name="connsiteY4" fmla="*/ 2611961 h 2649906"/>
                <a:gd name="connsiteX5" fmla="*/ 1318274 w 1793368"/>
                <a:gd name="connsiteY5" fmla="*/ 2630825 h 2649906"/>
                <a:gd name="connsiteX6" fmla="*/ 822325 w 1793368"/>
                <a:gd name="connsiteY6" fmla="*/ 2649906 h 2649906"/>
                <a:gd name="connsiteX7" fmla="*/ 819150 w 1793368"/>
                <a:gd name="connsiteY7" fmla="*/ 2427656 h 2649906"/>
                <a:gd name="connsiteX8" fmla="*/ 1504950 w 1793368"/>
                <a:gd name="connsiteY8" fmla="*/ 2360981 h 2649906"/>
                <a:gd name="connsiteX9" fmla="*/ 1628775 w 1793368"/>
                <a:gd name="connsiteY9" fmla="*/ 1989506 h 2649906"/>
                <a:gd name="connsiteX10" fmla="*/ 28575 w 1793368"/>
                <a:gd name="connsiteY10" fmla="*/ 2046656 h 2649906"/>
                <a:gd name="connsiteX11" fmla="*/ 0 w 1793368"/>
                <a:gd name="connsiteY11" fmla="*/ 1799006 h 2649906"/>
                <a:gd name="connsiteX12" fmla="*/ 1581150 w 1793368"/>
                <a:gd name="connsiteY12" fmla="*/ 1694231 h 2649906"/>
                <a:gd name="connsiteX13" fmla="*/ 1571625 w 1793368"/>
                <a:gd name="connsiteY13" fmla="*/ 1427531 h 2649906"/>
                <a:gd name="connsiteX14" fmla="*/ 1114425 w 1793368"/>
                <a:gd name="connsiteY14" fmla="*/ 1437056 h 2649906"/>
                <a:gd name="connsiteX15" fmla="*/ 1095375 w 1793368"/>
                <a:gd name="connsiteY15" fmla="*/ 1198931 h 2649906"/>
                <a:gd name="connsiteX16" fmla="*/ 1562100 w 1793368"/>
                <a:gd name="connsiteY16" fmla="*/ 1208456 h 2649906"/>
                <a:gd name="connsiteX17" fmla="*/ 1409700 w 1793368"/>
                <a:gd name="connsiteY17" fmla="*/ 789356 h 2649906"/>
                <a:gd name="connsiteX18" fmla="*/ 600075 w 1793368"/>
                <a:gd name="connsiteY18" fmla="*/ 836981 h 2649906"/>
                <a:gd name="connsiteX19" fmla="*/ 552450 w 1793368"/>
                <a:gd name="connsiteY19" fmla="*/ 589331 h 2649906"/>
                <a:gd name="connsiteX20" fmla="*/ 1508350 w 1793368"/>
                <a:gd name="connsiteY20" fmla="*/ 530636 h 2649906"/>
                <a:gd name="connsiteX21" fmla="*/ 1634384 w 1793368"/>
                <a:gd name="connsiteY21" fmla="*/ 384538 h 2649906"/>
                <a:gd name="connsiteX22" fmla="*/ 1638775 w 1793368"/>
                <a:gd name="connsiteY22" fmla="*/ 516278 h 2649906"/>
                <a:gd name="connsiteX23" fmla="*/ 1638089 w 1793368"/>
                <a:gd name="connsiteY23" fmla="*/ 516320 h 2649906"/>
                <a:gd name="connsiteX24" fmla="*/ 1633697 w 1793368"/>
                <a:gd name="connsiteY24" fmla="*/ 384570 h 2649906"/>
                <a:gd name="connsiteX25" fmla="*/ 1634384 w 1793368"/>
                <a:gd name="connsiteY25" fmla="*/ 384538 h 2649906"/>
                <a:gd name="connsiteX26" fmla="*/ 929537 w 1793368"/>
                <a:gd name="connsiteY26" fmla="*/ 0 h 2649906"/>
                <a:gd name="connsiteX27" fmla="*/ 1054259 w 1793368"/>
                <a:gd name="connsiteY27" fmla="*/ 75771 h 2649906"/>
                <a:gd name="connsiteX28" fmla="*/ 1183314 w 1793368"/>
                <a:gd name="connsiteY28" fmla="*/ 172276 h 2649906"/>
                <a:gd name="connsiteX29" fmla="*/ 1272228 w 1793368"/>
                <a:gd name="connsiteY29" fmla="*/ 253087 h 2649906"/>
                <a:gd name="connsiteX30" fmla="*/ 1272779 w 1793368"/>
                <a:gd name="connsiteY30" fmla="*/ 269869 h 2649906"/>
                <a:gd name="connsiteX31" fmla="*/ 1114425 w 1793368"/>
                <a:gd name="connsiteY31" fmla="*/ 284531 h 2649906"/>
                <a:gd name="connsiteX32" fmla="*/ 1009650 w 1793368"/>
                <a:gd name="connsiteY32" fmla="*/ 303581 h 2649906"/>
                <a:gd name="connsiteX33" fmla="*/ 304800 w 1793368"/>
                <a:gd name="connsiteY33" fmla="*/ 341681 h 2649906"/>
                <a:gd name="connsiteX34" fmla="*/ 238125 w 1793368"/>
                <a:gd name="connsiteY34" fmla="*/ 84506 h 2649906"/>
                <a:gd name="connsiteX35" fmla="*/ 929537 w 1793368"/>
                <a:gd name="connsiteY35" fmla="*/ 0 h 2649906"/>
                <a:gd name="connsiteX0" fmla="*/ 1533535 w 1818553"/>
                <a:gd name="connsiteY0" fmla="*/ 530636 h 2649906"/>
                <a:gd name="connsiteX1" fmla="*/ 1596449 w 1818553"/>
                <a:gd name="connsiteY1" fmla="*/ 631429 h 2649906"/>
                <a:gd name="connsiteX2" fmla="*/ 1818553 w 1818553"/>
                <a:gd name="connsiteY2" fmla="*/ 1465868 h 2649906"/>
                <a:gd name="connsiteX3" fmla="*/ 1435745 w 1818553"/>
                <a:gd name="connsiteY3" fmla="*/ 2532214 h 2649906"/>
                <a:gd name="connsiteX4" fmla="*/ 1363266 w 1818553"/>
                <a:gd name="connsiteY4" fmla="*/ 2611961 h 2649906"/>
                <a:gd name="connsiteX5" fmla="*/ 1343459 w 1818553"/>
                <a:gd name="connsiteY5" fmla="*/ 2630825 h 2649906"/>
                <a:gd name="connsiteX6" fmla="*/ 847510 w 1818553"/>
                <a:gd name="connsiteY6" fmla="*/ 2649906 h 2649906"/>
                <a:gd name="connsiteX7" fmla="*/ 844335 w 1818553"/>
                <a:gd name="connsiteY7" fmla="*/ 2427656 h 2649906"/>
                <a:gd name="connsiteX8" fmla="*/ 1530135 w 1818553"/>
                <a:gd name="connsiteY8" fmla="*/ 2360981 h 2649906"/>
                <a:gd name="connsiteX9" fmla="*/ 1653960 w 1818553"/>
                <a:gd name="connsiteY9" fmla="*/ 1989506 h 2649906"/>
                <a:gd name="connsiteX10" fmla="*/ 53760 w 1818553"/>
                <a:gd name="connsiteY10" fmla="*/ 2046656 h 2649906"/>
                <a:gd name="connsiteX11" fmla="*/ 25185 w 1818553"/>
                <a:gd name="connsiteY11" fmla="*/ 1799006 h 2649906"/>
                <a:gd name="connsiteX12" fmla="*/ 1606335 w 1818553"/>
                <a:gd name="connsiteY12" fmla="*/ 1694231 h 2649906"/>
                <a:gd name="connsiteX13" fmla="*/ 1596810 w 1818553"/>
                <a:gd name="connsiteY13" fmla="*/ 1427531 h 2649906"/>
                <a:gd name="connsiteX14" fmla="*/ 1139610 w 1818553"/>
                <a:gd name="connsiteY14" fmla="*/ 1437056 h 2649906"/>
                <a:gd name="connsiteX15" fmla="*/ 1120560 w 1818553"/>
                <a:gd name="connsiteY15" fmla="*/ 1198931 h 2649906"/>
                <a:gd name="connsiteX16" fmla="*/ 1587285 w 1818553"/>
                <a:gd name="connsiteY16" fmla="*/ 1208456 h 2649906"/>
                <a:gd name="connsiteX17" fmla="*/ 1434885 w 1818553"/>
                <a:gd name="connsiteY17" fmla="*/ 789356 h 2649906"/>
                <a:gd name="connsiteX18" fmla="*/ 625260 w 1818553"/>
                <a:gd name="connsiteY18" fmla="*/ 836981 h 2649906"/>
                <a:gd name="connsiteX19" fmla="*/ 577635 w 1818553"/>
                <a:gd name="connsiteY19" fmla="*/ 589331 h 2649906"/>
                <a:gd name="connsiteX20" fmla="*/ 1533535 w 1818553"/>
                <a:gd name="connsiteY20" fmla="*/ 530636 h 2649906"/>
                <a:gd name="connsiteX21" fmla="*/ 1659569 w 1818553"/>
                <a:gd name="connsiteY21" fmla="*/ 384538 h 2649906"/>
                <a:gd name="connsiteX22" fmla="*/ 1663960 w 1818553"/>
                <a:gd name="connsiteY22" fmla="*/ 516278 h 2649906"/>
                <a:gd name="connsiteX23" fmla="*/ 1663274 w 1818553"/>
                <a:gd name="connsiteY23" fmla="*/ 516320 h 2649906"/>
                <a:gd name="connsiteX24" fmla="*/ 1658882 w 1818553"/>
                <a:gd name="connsiteY24" fmla="*/ 384570 h 2649906"/>
                <a:gd name="connsiteX25" fmla="*/ 1659569 w 1818553"/>
                <a:gd name="connsiteY25" fmla="*/ 384538 h 2649906"/>
                <a:gd name="connsiteX26" fmla="*/ 954722 w 1818553"/>
                <a:gd name="connsiteY26" fmla="*/ 0 h 2649906"/>
                <a:gd name="connsiteX27" fmla="*/ 1079444 w 1818553"/>
                <a:gd name="connsiteY27" fmla="*/ 75771 h 2649906"/>
                <a:gd name="connsiteX28" fmla="*/ 1208499 w 1818553"/>
                <a:gd name="connsiteY28" fmla="*/ 172276 h 2649906"/>
                <a:gd name="connsiteX29" fmla="*/ 1297413 w 1818553"/>
                <a:gd name="connsiteY29" fmla="*/ 253087 h 2649906"/>
                <a:gd name="connsiteX30" fmla="*/ 1297964 w 1818553"/>
                <a:gd name="connsiteY30" fmla="*/ 269869 h 2649906"/>
                <a:gd name="connsiteX31" fmla="*/ 1139610 w 1818553"/>
                <a:gd name="connsiteY31" fmla="*/ 284531 h 2649906"/>
                <a:gd name="connsiteX32" fmla="*/ 1034835 w 1818553"/>
                <a:gd name="connsiteY32" fmla="*/ 303581 h 2649906"/>
                <a:gd name="connsiteX33" fmla="*/ 329985 w 1818553"/>
                <a:gd name="connsiteY33" fmla="*/ 341681 h 2649906"/>
                <a:gd name="connsiteX34" fmla="*/ 263310 w 1818553"/>
                <a:gd name="connsiteY34" fmla="*/ 84506 h 2649906"/>
                <a:gd name="connsiteX35" fmla="*/ 954722 w 1818553"/>
                <a:gd name="connsiteY35" fmla="*/ 0 h 2649906"/>
                <a:gd name="connsiteX0" fmla="*/ 1533535 w 1818553"/>
                <a:gd name="connsiteY0" fmla="*/ 530636 h 2649906"/>
                <a:gd name="connsiteX1" fmla="*/ 1596449 w 1818553"/>
                <a:gd name="connsiteY1" fmla="*/ 631429 h 2649906"/>
                <a:gd name="connsiteX2" fmla="*/ 1818553 w 1818553"/>
                <a:gd name="connsiteY2" fmla="*/ 1465868 h 2649906"/>
                <a:gd name="connsiteX3" fmla="*/ 1435745 w 1818553"/>
                <a:gd name="connsiteY3" fmla="*/ 2532214 h 2649906"/>
                <a:gd name="connsiteX4" fmla="*/ 1363266 w 1818553"/>
                <a:gd name="connsiteY4" fmla="*/ 2611961 h 2649906"/>
                <a:gd name="connsiteX5" fmla="*/ 1343459 w 1818553"/>
                <a:gd name="connsiteY5" fmla="*/ 2630825 h 2649906"/>
                <a:gd name="connsiteX6" fmla="*/ 847510 w 1818553"/>
                <a:gd name="connsiteY6" fmla="*/ 2649906 h 2649906"/>
                <a:gd name="connsiteX7" fmla="*/ 844335 w 1818553"/>
                <a:gd name="connsiteY7" fmla="*/ 2427656 h 2649906"/>
                <a:gd name="connsiteX8" fmla="*/ 1530135 w 1818553"/>
                <a:gd name="connsiteY8" fmla="*/ 2360981 h 2649906"/>
                <a:gd name="connsiteX9" fmla="*/ 1653960 w 1818553"/>
                <a:gd name="connsiteY9" fmla="*/ 1989506 h 2649906"/>
                <a:gd name="connsiteX10" fmla="*/ 53760 w 1818553"/>
                <a:gd name="connsiteY10" fmla="*/ 2046656 h 2649906"/>
                <a:gd name="connsiteX11" fmla="*/ 25185 w 1818553"/>
                <a:gd name="connsiteY11" fmla="*/ 1799006 h 2649906"/>
                <a:gd name="connsiteX12" fmla="*/ 1606335 w 1818553"/>
                <a:gd name="connsiteY12" fmla="*/ 1694231 h 2649906"/>
                <a:gd name="connsiteX13" fmla="*/ 1596810 w 1818553"/>
                <a:gd name="connsiteY13" fmla="*/ 1427531 h 2649906"/>
                <a:gd name="connsiteX14" fmla="*/ 1139610 w 1818553"/>
                <a:gd name="connsiteY14" fmla="*/ 1437056 h 2649906"/>
                <a:gd name="connsiteX15" fmla="*/ 1120560 w 1818553"/>
                <a:gd name="connsiteY15" fmla="*/ 1198931 h 2649906"/>
                <a:gd name="connsiteX16" fmla="*/ 1587285 w 1818553"/>
                <a:gd name="connsiteY16" fmla="*/ 1208456 h 2649906"/>
                <a:gd name="connsiteX17" fmla="*/ 1434885 w 1818553"/>
                <a:gd name="connsiteY17" fmla="*/ 789356 h 2649906"/>
                <a:gd name="connsiteX18" fmla="*/ 625260 w 1818553"/>
                <a:gd name="connsiteY18" fmla="*/ 836981 h 2649906"/>
                <a:gd name="connsiteX19" fmla="*/ 577635 w 1818553"/>
                <a:gd name="connsiteY19" fmla="*/ 589331 h 2649906"/>
                <a:gd name="connsiteX20" fmla="*/ 1533535 w 1818553"/>
                <a:gd name="connsiteY20" fmla="*/ 530636 h 2649906"/>
                <a:gd name="connsiteX21" fmla="*/ 1659569 w 1818553"/>
                <a:gd name="connsiteY21" fmla="*/ 384538 h 2649906"/>
                <a:gd name="connsiteX22" fmla="*/ 1663960 w 1818553"/>
                <a:gd name="connsiteY22" fmla="*/ 516278 h 2649906"/>
                <a:gd name="connsiteX23" fmla="*/ 1663274 w 1818553"/>
                <a:gd name="connsiteY23" fmla="*/ 516320 h 2649906"/>
                <a:gd name="connsiteX24" fmla="*/ 1658882 w 1818553"/>
                <a:gd name="connsiteY24" fmla="*/ 384570 h 2649906"/>
                <a:gd name="connsiteX25" fmla="*/ 1659569 w 1818553"/>
                <a:gd name="connsiteY25" fmla="*/ 384538 h 2649906"/>
                <a:gd name="connsiteX26" fmla="*/ 954722 w 1818553"/>
                <a:gd name="connsiteY26" fmla="*/ 0 h 2649906"/>
                <a:gd name="connsiteX27" fmla="*/ 1079444 w 1818553"/>
                <a:gd name="connsiteY27" fmla="*/ 75771 h 2649906"/>
                <a:gd name="connsiteX28" fmla="*/ 1208499 w 1818553"/>
                <a:gd name="connsiteY28" fmla="*/ 172276 h 2649906"/>
                <a:gd name="connsiteX29" fmla="*/ 1297413 w 1818553"/>
                <a:gd name="connsiteY29" fmla="*/ 253087 h 2649906"/>
                <a:gd name="connsiteX30" fmla="*/ 1297964 w 1818553"/>
                <a:gd name="connsiteY30" fmla="*/ 269869 h 2649906"/>
                <a:gd name="connsiteX31" fmla="*/ 1139610 w 1818553"/>
                <a:gd name="connsiteY31" fmla="*/ 284531 h 2649906"/>
                <a:gd name="connsiteX32" fmla="*/ 1034835 w 1818553"/>
                <a:gd name="connsiteY32" fmla="*/ 303581 h 2649906"/>
                <a:gd name="connsiteX33" fmla="*/ 329985 w 1818553"/>
                <a:gd name="connsiteY33" fmla="*/ 341681 h 2649906"/>
                <a:gd name="connsiteX34" fmla="*/ 263310 w 1818553"/>
                <a:gd name="connsiteY34" fmla="*/ 84506 h 2649906"/>
                <a:gd name="connsiteX35" fmla="*/ 954722 w 1818553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642014 w 1806607"/>
                <a:gd name="connsiteY9" fmla="*/ 19895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642014 w 1806607"/>
                <a:gd name="connsiteY9" fmla="*/ 19895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06607" h="2649906">
                  <a:moveTo>
                    <a:pt x="1521589" y="530636"/>
                  </a:moveTo>
                  <a:lnTo>
                    <a:pt x="1584503" y="631429"/>
                  </a:lnTo>
                  <a:cubicBezTo>
                    <a:pt x="1725799" y="877153"/>
                    <a:pt x="1806607" y="1162073"/>
                    <a:pt x="1806607" y="1465868"/>
                  </a:cubicBezTo>
                  <a:cubicBezTo>
                    <a:pt x="1806607" y="1870927"/>
                    <a:pt x="1662947" y="2242433"/>
                    <a:pt x="1423799" y="2532214"/>
                  </a:cubicBezTo>
                  <a:lnTo>
                    <a:pt x="1351320" y="2611961"/>
                  </a:lnTo>
                  <a:lnTo>
                    <a:pt x="1331513" y="2630825"/>
                  </a:lnTo>
                  <a:cubicBezTo>
                    <a:pt x="1155613" y="2639302"/>
                    <a:pt x="1011464" y="2647779"/>
                    <a:pt x="835564" y="2649906"/>
                  </a:cubicBezTo>
                  <a:cubicBezTo>
                    <a:pt x="762539" y="2586406"/>
                    <a:pt x="632364" y="2573706"/>
                    <a:pt x="832389" y="2427656"/>
                  </a:cubicBezTo>
                  <a:cubicBezTo>
                    <a:pt x="1207039" y="2322881"/>
                    <a:pt x="1283239" y="2370506"/>
                    <a:pt x="1518189" y="2360981"/>
                  </a:cubicBezTo>
                  <a:lnTo>
                    <a:pt x="1591214" y="1913306"/>
                  </a:lnTo>
                  <a:cubicBezTo>
                    <a:pt x="1098031" y="1919656"/>
                    <a:pt x="661997" y="2046656"/>
                    <a:pt x="162464" y="2008556"/>
                  </a:cubicBezTo>
                  <a:cubicBezTo>
                    <a:pt x="152939" y="1926006"/>
                    <a:pt x="-53436" y="1887906"/>
                    <a:pt x="13239" y="1799006"/>
                  </a:cubicBezTo>
                  <a:cubicBezTo>
                    <a:pt x="578389" y="1700581"/>
                    <a:pt x="1067339" y="1729156"/>
                    <a:pt x="1594389" y="1694231"/>
                  </a:cubicBezTo>
                  <a:lnTo>
                    <a:pt x="1584864" y="1427531"/>
                  </a:lnTo>
                  <a:cubicBezTo>
                    <a:pt x="1432464" y="1430706"/>
                    <a:pt x="1292764" y="1503731"/>
                    <a:pt x="1127664" y="1437056"/>
                  </a:cubicBezTo>
                  <a:cubicBezTo>
                    <a:pt x="994314" y="1376731"/>
                    <a:pt x="714914" y="1379906"/>
                    <a:pt x="943514" y="1224331"/>
                  </a:cubicBezTo>
                  <a:lnTo>
                    <a:pt x="1575339" y="1208456"/>
                  </a:lnTo>
                  <a:lnTo>
                    <a:pt x="1422939" y="789356"/>
                  </a:lnTo>
                  <a:cubicBezTo>
                    <a:pt x="1153064" y="805231"/>
                    <a:pt x="629189" y="979856"/>
                    <a:pt x="378364" y="887781"/>
                  </a:cubicBezTo>
                  <a:cubicBezTo>
                    <a:pt x="184689" y="862381"/>
                    <a:pt x="295814" y="703631"/>
                    <a:pt x="578389" y="652831"/>
                  </a:cubicBezTo>
                  <a:lnTo>
                    <a:pt x="1521589" y="530636"/>
                  </a:lnTo>
                  <a:close/>
                  <a:moveTo>
                    <a:pt x="1647623" y="384538"/>
                  </a:moveTo>
                  <a:lnTo>
                    <a:pt x="1652014" y="516278"/>
                  </a:lnTo>
                  <a:lnTo>
                    <a:pt x="1651328" y="516320"/>
                  </a:lnTo>
                  <a:lnTo>
                    <a:pt x="1646936" y="384570"/>
                  </a:lnTo>
                  <a:lnTo>
                    <a:pt x="1647623" y="384538"/>
                  </a:lnTo>
                  <a:close/>
                  <a:moveTo>
                    <a:pt x="942776" y="0"/>
                  </a:moveTo>
                  <a:lnTo>
                    <a:pt x="1067498" y="75771"/>
                  </a:lnTo>
                  <a:cubicBezTo>
                    <a:pt x="1112091" y="105897"/>
                    <a:pt x="1155156" y="138112"/>
                    <a:pt x="1196553" y="172276"/>
                  </a:cubicBezTo>
                  <a:lnTo>
                    <a:pt x="1285467" y="253087"/>
                  </a:lnTo>
                  <a:cubicBezTo>
                    <a:pt x="1285651" y="258681"/>
                    <a:pt x="1285834" y="264275"/>
                    <a:pt x="1286018" y="269869"/>
                  </a:cubicBezTo>
                  <a:lnTo>
                    <a:pt x="1127664" y="284531"/>
                  </a:lnTo>
                  <a:lnTo>
                    <a:pt x="1022889" y="303581"/>
                  </a:lnTo>
                  <a:cubicBezTo>
                    <a:pt x="787939" y="316281"/>
                    <a:pt x="584739" y="348031"/>
                    <a:pt x="254539" y="443281"/>
                  </a:cubicBezTo>
                  <a:cubicBezTo>
                    <a:pt x="124364" y="497256"/>
                    <a:pt x="121189" y="367081"/>
                    <a:pt x="283114" y="141656"/>
                  </a:cubicBezTo>
                  <a:cubicBezTo>
                    <a:pt x="509351" y="30937"/>
                    <a:pt x="722889" y="47219"/>
                    <a:pt x="942776" y="0"/>
                  </a:cubicBez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3" name="组合 532"/>
          <p:cNvGrpSpPr/>
          <p:nvPr/>
        </p:nvGrpSpPr>
        <p:grpSpPr>
          <a:xfrm>
            <a:off x="7439402" y="306729"/>
            <a:ext cx="2789898" cy="1831766"/>
            <a:chOff x="5481310" y="147413"/>
            <a:chExt cx="2789898" cy="1831766"/>
          </a:xfrm>
        </p:grpSpPr>
        <p:grpSp>
          <p:nvGrpSpPr>
            <p:cNvPr id="534" name="组合 533"/>
            <p:cNvGrpSpPr/>
            <p:nvPr/>
          </p:nvGrpSpPr>
          <p:grpSpPr>
            <a:xfrm>
              <a:off x="5481310" y="147413"/>
              <a:ext cx="1557412" cy="1831766"/>
              <a:chOff x="2497520" y="-83496"/>
              <a:chExt cx="4045348" cy="4675140"/>
            </a:xfrm>
          </p:grpSpPr>
          <p:sp>
            <p:nvSpPr>
              <p:cNvPr id="543" name="椭圆 542"/>
              <p:cNvSpPr/>
              <p:nvPr/>
            </p:nvSpPr>
            <p:spPr>
              <a:xfrm>
                <a:off x="3169533" y="983866"/>
                <a:ext cx="2540416" cy="2540416"/>
              </a:xfrm>
              <a:prstGeom prst="ellipse">
                <a:avLst/>
              </a:prstGeom>
              <a:pattFill prst="pct20">
                <a:fgClr>
                  <a:srgbClr val="0C483D"/>
                </a:fgClr>
                <a:bgClr>
                  <a:srgbClr val="0E8468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4" name="椭圆 543"/>
              <p:cNvSpPr/>
              <p:nvPr/>
            </p:nvSpPr>
            <p:spPr>
              <a:xfrm rot="19835777">
                <a:off x="2497520" y="1428867"/>
                <a:ext cx="4045348" cy="1314450"/>
              </a:xfrm>
              <a:prstGeom prst="ellipse">
                <a:avLst/>
              </a:prstGeom>
              <a:noFill/>
              <a:ln>
                <a:solidFill>
                  <a:srgbClr val="EC4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5" name="椭圆 544"/>
              <p:cNvSpPr/>
              <p:nvPr/>
            </p:nvSpPr>
            <p:spPr>
              <a:xfrm rot="18406389">
                <a:off x="2465244" y="1584760"/>
                <a:ext cx="4045348" cy="1314450"/>
              </a:xfrm>
              <a:prstGeom prst="ellipse">
                <a:avLst/>
              </a:prstGeom>
              <a:noFill/>
              <a:ln>
                <a:solidFill>
                  <a:srgbClr val="EFD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6" name="椭圆 545"/>
              <p:cNvSpPr/>
              <p:nvPr/>
            </p:nvSpPr>
            <p:spPr>
              <a:xfrm rot="18394005">
                <a:off x="2167881" y="1474596"/>
                <a:ext cx="4675140" cy="155895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5" name="椭圆 534"/>
            <p:cNvSpPr/>
            <p:nvPr/>
          </p:nvSpPr>
          <p:spPr>
            <a:xfrm>
              <a:off x="5691977" y="1558796"/>
              <a:ext cx="172310" cy="175359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6" name="椭圆 535"/>
            <p:cNvSpPr/>
            <p:nvPr/>
          </p:nvSpPr>
          <p:spPr>
            <a:xfrm flipH="1">
              <a:off x="8225489" y="1670580"/>
              <a:ext cx="45719" cy="46528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7" name="椭圆 536"/>
            <p:cNvSpPr/>
            <p:nvPr/>
          </p:nvSpPr>
          <p:spPr>
            <a:xfrm>
              <a:off x="6655367" y="369917"/>
              <a:ext cx="112756" cy="114752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8" name="椭圆 537"/>
            <p:cNvSpPr/>
            <p:nvPr/>
          </p:nvSpPr>
          <p:spPr>
            <a:xfrm>
              <a:off x="6811590" y="374110"/>
              <a:ext cx="70814" cy="7206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9" name="椭圆 538"/>
            <p:cNvSpPr/>
            <p:nvPr/>
          </p:nvSpPr>
          <p:spPr>
            <a:xfrm>
              <a:off x="5603598" y="1154338"/>
              <a:ext cx="70814" cy="7206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0" name="椭圆 539"/>
            <p:cNvSpPr/>
            <p:nvPr/>
          </p:nvSpPr>
          <p:spPr>
            <a:xfrm>
              <a:off x="7988318" y="367310"/>
              <a:ext cx="70814" cy="72067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1" name="椭圆 540"/>
            <p:cNvSpPr/>
            <p:nvPr/>
          </p:nvSpPr>
          <p:spPr>
            <a:xfrm>
              <a:off x="6783673" y="798077"/>
              <a:ext cx="109926" cy="111871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2" name="椭圆 541"/>
            <p:cNvSpPr/>
            <p:nvPr/>
          </p:nvSpPr>
          <p:spPr>
            <a:xfrm>
              <a:off x="7415382" y="895296"/>
              <a:ext cx="111416" cy="113390"/>
            </a:xfrm>
            <a:prstGeom prst="ellipse">
              <a:avLst/>
            </a:prstGeom>
            <a:noFill/>
            <a:ln w="25400">
              <a:solidFill>
                <a:srgbClr val="EED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椭圆 111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3" name="十字星 92"/>
          <p:cNvSpPr/>
          <p:nvPr/>
        </p:nvSpPr>
        <p:spPr>
          <a:xfrm rot="18653403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4" name="六角星 201"/>
          <p:cNvSpPr/>
          <p:nvPr/>
        </p:nvSpPr>
        <p:spPr>
          <a:xfrm>
            <a:off x="2651371" y="3249481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5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9" name="椭圆 148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0" name="椭圆 149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3" name="椭圆 152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5" name="十字星 277"/>
          <p:cNvSpPr/>
          <p:nvPr/>
        </p:nvSpPr>
        <p:spPr>
          <a:xfrm rot="18653403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2" name="十字星 324"/>
          <p:cNvSpPr/>
          <p:nvPr/>
        </p:nvSpPr>
        <p:spPr>
          <a:xfrm rot="18653403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3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4" name="六角星 201"/>
          <p:cNvSpPr/>
          <p:nvPr/>
        </p:nvSpPr>
        <p:spPr>
          <a:xfrm>
            <a:off x="1491687" y="441401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5" name="六角星 201"/>
          <p:cNvSpPr/>
          <p:nvPr/>
        </p:nvSpPr>
        <p:spPr>
          <a:xfrm>
            <a:off x="1537868" y="65683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6" name="十字星 340"/>
          <p:cNvSpPr/>
          <p:nvPr/>
        </p:nvSpPr>
        <p:spPr>
          <a:xfrm rot="18653403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7" name="六角星 201"/>
          <p:cNvSpPr/>
          <p:nvPr/>
        </p:nvSpPr>
        <p:spPr>
          <a:xfrm>
            <a:off x="2969757" y="84617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8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9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0" name="十字星 87"/>
          <p:cNvSpPr/>
          <p:nvPr/>
        </p:nvSpPr>
        <p:spPr>
          <a:xfrm rot="18653403">
            <a:off x="5227026" y="57380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1" name="六角星 201"/>
          <p:cNvSpPr/>
          <p:nvPr/>
        </p:nvSpPr>
        <p:spPr>
          <a:xfrm>
            <a:off x="11063059" y="1862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2" name="十字星 89"/>
          <p:cNvSpPr/>
          <p:nvPr/>
        </p:nvSpPr>
        <p:spPr>
          <a:xfrm rot="18653403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3" name="六角星 201"/>
          <p:cNvSpPr/>
          <p:nvPr/>
        </p:nvSpPr>
        <p:spPr>
          <a:xfrm>
            <a:off x="10744269" y="38550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4" name="六角星 201"/>
          <p:cNvSpPr/>
          <p:nvPr/>
        </p:nvSpPr>
        <p:spPr>
          <a:xfrm>
            <a:off x="3854649" y="586108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5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6" name="六角星 201"/>
          <p:cNvSpPr/>
          <p:nvPr/>
        </p:nvSpPr>
        <p:spPr>
          <a:xfrm>
            <a:off x="4874264" y="6550457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6508050" y="54872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7" name="椭圆 206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7166525" y="54610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4" name="椭圆 213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5" name="椭圆 214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0" name="椭圆 219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3" name="椭圆 222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4" name="椭圆 223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6" name="椭圆 225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8" name="椭圆 227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9" name="椭圆 228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0" name="椭圆 229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1" name="椭圆 230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2" name="十字星 298"/>
          <p:cNvSpPr/>
          <p:nvPr/>
        </p:nvSpPr>
        <p:spPr>
          <a:xfrm rot="18653403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3" name="椭圆 232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4" name="椭圆 233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8" name="椭圆 237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9" name="椭圆 238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0" name="椭圆 239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1" name="椭圆 240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2" name="椭圆 241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3" name="椭圆 242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4" name="椭圆 243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5" name="椭圆 244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6" name="椭圆 245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2" name="十字星 326"/>
          <p:cNvSpPr/>
          <p:nvPr/>
        </p:nvSpPr>
        <p:spPr>
          <a:xfrm rot="18653403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3" name="六角星 201"/>
          <p:cNvSpPr/>
          <p:nvPr/>
        </p:nvSpPr>
        <p:spPr>
          <a:xfrm>
            <a:off x="10031300" y="47940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4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5" name="六角星 201"/>
          <p:cNvSpPr/>
          <p:nvPr/>
        </p:nvSpPr>
        <p:spPr>
          <a:xfrm>
            <a:off x="9920415" y="12518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6" name="六角星 201"/>
          <p:cNvSpPr/>
          <p:nvPr/>
        </p:nvSpPr>
        <p:spPr>
          <a:xfrm>
            <a:off x="9367572" y="5671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7" name="六角星 201"/>
          <p:cNvSpPr/>
          <p:nvPr/>
        </p:nvSpPr>
        <p:spPr>
          <a:xfrm>
            <a:off x="9220223" y="41433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8" name="六角星 201"/>
          <p:cNvSpPr/>
          <p:nvPr/>
        </p:nvSpPr>
        <p:spPr>
          <a:xfrm>
            <a:off x="9648625" y="21083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9" name="六角星 201"/>
          <p:cNvSpPr/>
          <p:nvPr/>
        </p:nvSpPr>
        <p:spPr>
          <a:xfrm>
            <a:off x="8330654" y="57256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0" name="六角星 201"/>
          <p:cNvSpPr/>
          <p:nvPr/>
        </p:nvSpPr>
        <p:spPr>
          <a:xfrm>
            <a:off x="9304779" y="29969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1" name="六角星 201"/>
          <p:cNvSpPr/>
          <p:nvPr/>
        </p:nvSpPr>
        <p:spPr>
          <a:xfrm>
            <a:off x="7723050" y="64861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2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3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4" name="六角星 201"/>
          <p:cNvSpPr/>
          <p:nvPr/>
        </p:nvSpPr>
        <p:spPr>
          <a:xfrm>
            <a:off x="6510373" y="60522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5" name="六角星 201"/>
          <p:cNvSpPr/>
          <p:nvPr/>
        </p:nvSpPr>
        <p:spPr>
          <a:xfrm>
            <a:off x="11670919" y="36262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6" name="六角星 201"/>
          <p:cNvSpPr/>
          <p:nvPr/>
        </p:nvSpPr>
        <p:spPr>
          <a:xfrm>
            <a:off x="11620964" y="22386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7" name="十字星 87"/>
          <p:cNvSpPr/>
          <p:nvPr/>
        </p:nvSpPr>
        <p:spPr>
          <a:xfrm rot="18653403">
            <a:off x="5379426" y="58904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8" name="六角星 201"/>
          <p:cNvSpPr/>
          <p:nvPr/>
        </p:nvSpPr>
        <p:spPr>
          <a:xfrm>
            <a:off x="11215459" y="3386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9" name="十字星 89"/>
          <p:cNvSpPr/>
          <p:nvPr/>
        </p:nvSpPr>
        <p:spPr>
          <a:xfrm rot="18653403">
            <a:off x="11211543" y="58795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0" name="六角星 201"/>
          <p:cNvSpPr/>
          <p:nvPr/>
        </p:nvSpPr>
        <p:spPr>
          <a:xfrm>
            <a:off x="10896669" y="40074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1" name="六角星 201"/>
          <p:cNvSpPr/>
          <p:nvPr/>
        </p:nvSpPr>
        <p:spPr>
          <a:xfrm>
            <a:off x="4007049" y="601348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2" name="十字星 95"/>
          <p:cNvSpPr/>
          <p:nvPr/>
        </p:nvSpPr>
        <p:spPr>
          <a:xfrm rot="18653403">
            <a:off x="1960525" y="56665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3" name="六角星 201"/>
          <p:cNvSpPr/>
          <p:nvPr/>
        </p:nvSpPr>
        <p:spPr>
          <a:xfrm>
            <a:off x="5026664" y="6702857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4" name="椭圆 273"/>
          <p:cNvSpPr/>
          <p:nvPr/>
        </p:nvSpPr>
        <p:spPr>
          <a:xfrm>
            <a:off x="8671899" y="67303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5" name="椭圆 274"/>
          <p:cNvSpPr/>
          <p:nvPr/>
        </p:nvSpPr>
        <p:spPr>
          <a:xfrm>
            <a:off x="9969430" y="65741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6" name="椭圆 275"/>
          <p:cNvSpPr/>
          <p:nvPr/>
        </p:nvSpPr>
        <p:spPr>
          <a:xfrm>
            <a:off x="4107006" y="64673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7" name="椭圆 276"/>
          <p:cNvSpPr/>
          <p:nvPr/>
        </p:nvSpPr>
        <p:spPr>
          <a:xfrm>
            <a:off x="6660450" y="56396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8" name="椭圆 277"/>
          <p:cNvSpPr/>
          <p:nvPr/>
        </p:nvSpPr>
        <p:spPr>
          <a:xfrm>
            <a:off x="1975243" y="60454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9" name="椭圆 278"/>
          <p:cNvSpPr/>
          <p:nvPr/>
        </p:nvSpPr>
        <p:spPr>
          <a:xfrm>
            <a:off x="10467195" y="62444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0" name="椭圆 279"/>
          <p:cNvSpPr/>
          <p:nvPr/>
        </p:nvSpPr>
        <p:spPr>
          <a:xfrm>
            <a:off x="5803953" y="66567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1" name="椭圆 280"/>
          <p:cNvSpPr/>
          <p:nvPr/>
        </p:nvSpPr>
        <p:spPr>
          <a:xfrm>
            <a:off x="9377300" y="11987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2" name="椭圆 281"/>
          <p:cNvSpPr/>
          <p:nvPr/>
        </p:nvSpPr>
        <p:spPr>
          <a:xfrm>
            <a:off x="2815740" y="55875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3" name="椭圆 282"/>
          <p:cNvSpPr/>
          <p:nvPr/>
        </p:nvSpPr>
        <p:spPr>
          <a:xfrm>
            <a:off x="11195543" y="45833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4" name="椭圆 283"/>
          <p:cNvSpPr/>
          <p:nvPr/>
        </p:nvSpPr>
        <p:spPr>
          <a:xfrm>
            <a:off x="2589470" y="58179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5" name="椭圆 284"/>
          <p:cNvSpPr/>
          <p:nvPr/>
        </p:nvSpPr>
        <p:spPr>
          <a:xfrm>
            <a:off x="3108105" y="59961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6" name="椭圆 285"/>
          <p:cNvSpPr/>
          <p:nvPr/>
        </p:nvSpPr>
        <p:spPr>
          <a:xfrm>
            <a:off x="9537130" y="60312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7" name="椭圆 286"/>
          <p:cNvSpPr/>
          <p:nvPr/>
        </p:nvSpPr>
        <p:spPr>
          <a:xfrm>
            <a:off x="10955566" y="63133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8" name="椭圆 287"/>
          <p:cNvSpPr/>
          <p:nvPr/>
        </p:nvSpPr>
        <p:spPr>
          <a:xfrm>
            <a:off x="6847599" y="67958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9" name="椭圆 288"/>
          <p:cNvSpPr/>
          <p:nvPr/>
        </p:nvSpPr>
        <p:spPr>
          <a:xfrm>
            <a:off x="10508758" y="3541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0" name="椭圆 289"/>
          <p:cNvSpPr/>
          <p:nvPr/>
        </p:nvSpPr>
        <p:spPr>
          <a:xfrm>
            <a:off x="10297215" y="48248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1" name="椭圆 290"/>
          <p:cNvSpPr/>
          <p:nvPr/>
        </p:nvSpPr>
        <p:spPr>
          <a:xfrm>
            <a:off x="11171165" y="35499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2" name="椭圆 291"/>
          <p:cNvSpPr/>
          <p:nvPr/>
        </p:nvSpPr>
        <p:spPr>
          <a:xfrm>
            <a:off x="3561900" y="63712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3" name="椭圆 292"/>
          <p:cNvSpPr/>
          <p:nvPr/>
        </p:nvSpPr>
        <p:spPr>
          <a:xfrm>
            <a:off x="10048422" y="28262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4" name="椭圆 293"/>
          <p:cNvSpPr/>
          <p:nvPr/>
        </p:nvSpPr>
        <p:spPr>
          <a:xfrm flipH="1">
            <a:off x="9746588" y="19163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5" name="椭圆 294"/>
          <p:cNvSpPr/>
          <p:nvPr/>
        </p:nvSpPr>
        <p:spPr>
          <a:xfrm>
            <a:off x="11905626" y="4704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6" name="椭圆 295"/>
          <p:cNvSpPr/>
          <p:nvPr/>
        </p:nvSpPr>
        <p:spPr>
          <a:xfrm>
            <a:off x="7318925" y="56134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7" name="椭圆 296"/>
          <p:cNvSpPr/>
          <p:nvPr/>
        </p:nvSpPr>
        <p:spPr>
          <a:xfrm>
            <a:off x="8022722" y="60892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8" name="椭圆 297"/>
          <p:cNvSpPr/>
          <p:nvPr/>
        </p:nvSpPr>
        <p:spPr>
          <a:xfrm>
            <a:off x="4713045" y="61943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9" name="椭圆 298"/>
          <p:cNvSpPr/>
          <p:nvPr/>
        </p:nvSpPr>
        <p:spPr>
          <a:xfrm>
            <a:off x="10837972" y="42137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0" name="椭圆 299"/>
          <p:cNvSpPr/>
          <p:nvPr/>
        </p:nvSpPr>
        <p:spPr>
          <a:xfrm>
            <a:off x="2495141" y="65846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1" name="椭圆 300"/>
          <p:cNvSpPr/>
          <p:nvPr/>
        </p:nvSpPr>
        <p:spPr>
          <a:xfrm>
            <a:off x="10261078" y="32496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2" name="椭圆 301"/>
          <p:cNvSpPr/>
          <p:nvPr/>
        </p:nvSpPr>
        <p:spPr>
          <a:xfrm>
            <a:off x="10915346" y="48711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3" name="椭圆 302"/>
          <p:cNvSpPr/>
          <p:nvPr/>
        </p:nvSpPr>
        <p:spPr>
          <a:xfrm>
            <a:off x="11280710" y="32984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4" name="椭圆 303"/>
          <p:cNvSpPr/>
          <p:nvPr/>
        </p:nvSpPr>
        <p:spPr>
          <a:xfrm>
            <a:off x="3763941" y="68877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>
            <a:off x="10005479" y="44878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6" name="椭圆 305"/>
          <p:cNvSpPr/>
          <p:nvPr/>
        </p:nvSpPr>
        <p:spPr>
          <a:xfrm>
            <a:off x="9153927" y="654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>
            <a:off x="10282339" y="22607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>
            <a:off x="9621742" y="67379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>
            <a:off x="6272555" y="6296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>
            <a:off x="7406553" y="63252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1" name="椭圆 310"/>
          <p:cNvSpPr/>
          <p:nvPr/>
        </p:nvSpPr>
        <p:spPr>
          <a:xfrm>
            <a:off x="8941959" y="5737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2" name="椭圆 311"/>
          <p:cNvSpPr/>
          <p:nvPr/>
        </p:nvSpPr>
        <p:spPr>
          <a:xfrm>
            <a:off x="2368823" y="62919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3" name="椭圆 312"/>
          <p:cNvSpPr/>
          <p:nvPr/>
        </p:nvSpPr>
        <p:spPr>
          <a:xfrm>
            <a:off x="10386201" y="5296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4" name="椭圆 313"/>
          <p:cNvSpPr/>
          <p:nvPr/>
        </p:nvSpPr>
        <p:spPr>
          <a:xfrm>
            <a:off x="9790351" y="59632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5" name="椭圆 314"/>
          <p:cNvSpPr/>
          <p:nvPr/>
        </p:nvSpPr>
        <p:spPr>
          <a:xfrm>
            <a:off x="648758" y="65541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6" name="椭圆 315"/>
          <p:cNvSpPr/>
          <p:nvPr/>
        </p:nvSpPr>
        <p:spPr>
          <a:xfrm>
            <a:off x="11207213" y="17948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612709" y="21832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8" name="椭圆 317"/>
          <p:cNvSpPr/>
          <p:nvPr/>
        </p:nvSpPr>
        <p:spPr>
          <a:xfrm>
            <a:off x="11763071" y="16170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9" name="十字星 298"/>
          <p:cNvSpPr/>
          <p:nvPr/>
        </p:nvSpPr>
        <p:spPr>
          <a:xfrm rot="18653403">
            <a:off x="11115723" y="14175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0" name="椭圆 319"/>
          <p:cNvSpPr/>
          <p:nvPr/>
        </p:nvSpPr>
        <p:spPr>
          <a:xfrm>
            <a:off x="11227861" y="9123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1" name="椭圆 320"/>
          <p:cNvSpPr/>
          <p:nvPr/>
        </p:nvSpPr>
        <p:spPr>
          <a:xfrm>
            <a:off x="1086514" y="57985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1303246" y="64045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12094367" y="46037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4" name="椭圆 323"/>
          <p:cNvSpPr/>
          <p:nvPr/>
        </p:nvSpPr>
        <p:spPr>
          <a:xfrm>
            <a:off x="10976621" y="25149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5" name="椭圆 324"/>
          <p:cNvSpPr/>
          <p:nvPr/>
        </p:nvSpPr>
        <p:spPr>
          <a:xfrm>
            <a:off x="10994530" y="2733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6" name="椭圆 325"/>
          <p:cNvSpPr/>
          <p:nvPr/>
        </p:nvSpPr>
        <p:spPr>
          <a:xfrm flipV="1">
            <a:off x="11495320" y="52660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7" name="椭圆 326"/>
          <p:cNvSpPr/>
          <p:nvPr/>
        </p:nvSpPr>
        <p:spPr>
          <a:xfrm>
            <a:off x="11609290" y="46320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8" name="椭圆 327"/>
          <p:cNvSpPr/>
          <p:nvPr/>
        </p:nvSpPr>
        <p:spPr>
          <a:xfrm>
            <a:off x="11627199" y="48500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9" name="椭圆 328"/>
          <p:cNvSpPr/>
          <p:nvPr/>
        </p:nvSpPr>
        <p:spPr>
          <a:xfrm>
            <a:off x="11928486" y="29450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0" name="椭圆 329"/>
          <p:cNvSpPr/>
          <p:nvPr/>
        </p:nvSpPr>
        <p:spPr>
          <a:xfrm>
            <a:off x="12102946" y="56459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1" name="椭圆 330"/>
          <p:cNvSpPr/>
          <p:nvPr/>
        </p:nvSpPr>
        <p:spPr>
          <a:xfrm>
            <a:off x="12404233" y="37408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2" name="椭圆 331"/>
          <p:cNvSpPr/>
          <p:nvPr/>
        </p:nvSpPr>
        <p:spPr>
          <a:xfrm flipH="1" flipV="1">
            <a:off x="11815054" y="8740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3" name="椭圆 332"/>
          <p:cNvSpPr/>
          <p:nvPr/>
        </p:nvSpPr>
        <p:spPr>
          <a:xfrm>
            <a:off x="10973989" y="66858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4" name="椭圆 333"/>
          <p:cNvSpPr/>
          <p:nvPr/>
        </p:nvSpPr>
        <p:spPr>
          <a:xfrm>
            <a:off x="12017635" y="6824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5" name="椭圆 334"/>
          <p:cNvSpPr/>
          <p:nvPr/>
        </p:nvSpPr>
        <p:spPr>
          <a:xfrm>
            <a:off x="11442591" y="63252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6" name="椭圆 335"/>
          <p:cNvSpPr/>
          <p:nvPr/>
        </p:nvSpPr>
        <p:spPr>
          <a:xfrm>
            <a:off x="11396872" y="66795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7" name="椭圆 336"/>
          <p:cNvSpPr/>
          <p:nvPr/>
        </p:nvSpPr>
        <p:spPr>
          <a:xfrm>
            <a:off x="10322266" y="65940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8" name="椭圆 337"/>
          <p:cNvSpPr/>
          <p:nvPr/>
        </p:nvSpPr>
        <p:spPr>
          <a:xfrm>
            <a:off x="12097396" y="65356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9" name="十字星 326"/>
          <p:cNvSpPr/>
          <p:nvPr/>
        </p:nvSpPr>
        <p:spPr>
          <a:xfrm rot="18653403">
            <a:off x="9940659" y="36140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0" name="六角星 201"/>
          <p:cNvSpPr/>
          <p:nvPr/>
        </p:nvSpPr>
        <p:spPr>
          <a:xfrm>
            <a:off x="10183700" y="49464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1" name="十字星 328"/>
          <p:cNvSpPr/>
          <p:nvPr/>
        </p:nvSpPr>
        <p:spPr>
          <a:xfrm rot="18653403">
            <a:off x="3051998" y="64915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2" name="六角星 201"/>
          <p:cNvSpPr/>
          <p:nvPr/>
        </p:nvSpPr>
        <p:spPr>
          <a:xfrm>
            <a:off x="10072815" y="14042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3" name="六角星 201"/>
          <p:cNvSpPr/>
          <p:nvPr/>
        </p:nvSpPr>
        <p:spPr>
          <a:xfrm>
            <a:off x="9519972" y="7195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4" name="六角星 201"/>
          <p:cNvSpPr/>
          <p:nvPr/>
        </p:nvSpPr>
        <p:spPr>
          <a:xfrm>
            <a:off x="9372623" y="42957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5" name="六角星 201"/>
          <p:cNvSpPr/>
          <p:nvPr/>
        </p:nvSpPr>
        <p:spPr>
          <a:xfrm>
            <a:off x="9801025" y="22607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6" name="六角星 201"/>
          <p:cNvSpPr/>
          <p:nvPr/>
        </p:nvSpPr>
        <p:spPr>
          <a:xfrm>
            <a:off x="8483054" y="58780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7" name="六角星 201"/>
          <p:cNvSpPr/>
          <p:nvPr/>
        </p:nvSpPr>
        <p:spPr>
          <a:xfrm>
            <a:off x="9457179" y="31493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8" name="六角星 201"/>
          <p:cNvSpPr/>
          <p:nvPr/>
        </p:nvSpPr>
        <p:spPr>
          <a:xfrm>
            <a:off x="7875450" y="66385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9" name="六角星 201"/>
          <p:cNvSpPr/>
          <p:nvPr/>
        </p:nvSpPr>
        <p:spPr>
          <a:xfrm>
            <a:off x="1681007" y="65096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0" name="六角星 201"/>
          <p:cNvSpPr/>
          <p:nvPr/>
        </p:nvSpPr>
        <p:spPr>
          <a:xfrm>
            <a:off x="516072" y="59196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1" name="六角星 201"/>
          <p:cNvSpPr/>
          <p:nvPr/>
        </p:nvSpPr>
        <p:spPr>
          <a:xfrm>
            <a:off x="6662773" y="62046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2" name="六角星 201"/>
          <p:cNvSpPr/>
          <p:nvPr/>
        </p:nvSpPr>
        <p:spPr>
          <a:xfrm>
            <a:off x="11823319" y="37786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3" name="六角星 201"/>
          <p:cNvSpPr/>
          <p:nvPr/>
        </p:nvSpPr>
        <p:spPr>
          <a:xfrm>
            <a:off x="11773364" y="23910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4B9BABD0-FFEF-637C-D020-7E865FAC6C1A}"/>
              </a:ext>
            </a:extLst>
          </p:cNvPr>
          <p:cNvGrpSpPr/>
          <p:nvPr/>
        </p:nvGrpSpPr>
        <p:grpSpPr>
          <a:xfrm>
            <a:off x="4297090" y="5032640"/>
            <a:ext cx="3130151" cy="309068"/>
            <a:chOff x="4414802" y="4745227"/>
            <a:chExt cx="3130151" cy="30906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B10F3C6-E533-FB29-9BE6-49AD3374766E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41" name="Oval 15">
                <a:extLst>
                  <a:ext uri="{FF2B5EF4-FFF2-40B4-BE49-F238E27FC236}">
                    <a16:creationId xmlns:a16="http://schemas.microsoft.com/office/drawing/2014/main" xmlns="" id="{38ACBF72-00B1-A479-60D8-E44E75DD3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8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2" name="Group 16">
                <a:extLst>
                  <a:ext uri="{FF2B5EF4-FFF2-40B4-BE49-F238E27FC236}">
                    <a16:creationId xmlns:a16="http://schemas.microsoft.com/office/drawing/2014/main" xmlns="" id="{612E1CC9-3F32-AEF8-CB69-3652498AA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60" y="5602052"/>
                <a:ext cx="104063" cy="167263"/>
                <a:chOff x="4441" y="3144"/>
                <a:chExt cx="215" cy="345"/>
              </a:xfrm>
              <a:grpFill/>
            </p:grpSpPr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xmlns="" id="{89C6CAF8-2D03-CE5E-C246-FE99146B8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xmlns="" id="{F0BA3BC6-7246-CE2D-0601-AB67E3DD3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31D00250-372C-77DB-BE00-2B60522929D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37" name="Oval 10">
                <a:extLst>
                  <a:ext uri="{FF2B5EF4-FFF2-40B4-BE49-F238E27FC236}">
                    <a16:creationId xmlns:a16="http://schemas.microsoft.com/office/drawing/2014/main" xmlns="" id="{CBB7A8B0-92CA-D844-8885-82E7FD661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8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xmlns="" id="{A6988123-DA61-6B3D-1F72-B11886A1E6A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xmlns="" id="{FBA0D60F-DA66-AFBB-ABD3-A14ABCFD6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xmlns="" id="{83B6DD86-0D26-080C-6B1E-554F9C1EC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xmlns="" id="{E703C3E4-632D-012C-73FB-A0E57FB0D0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93948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03.11.2022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E0395481-00C1-4814-DE77-9D8C93DC479E}"/>
                </a:ext>
              </a:extLst>
            </p:cNvPr>
            <p:cNvSpPr/>
            <p:nvPr/>
          </p:nvSpPr>
          <p:spPr>
            <a:xfrm>
              <a:off x="4705028" y="4751931"/>
              <a:ext cx="13195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Matteo Paolucci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5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78F9B002-6FCE-5FB5-E9A8-792FAE9AD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5953" y="2017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6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1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6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6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6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1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2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6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1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6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7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1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6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1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2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6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6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1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4" fill="hold">
                      <p:stCondLst>
                        <p:cond delay="indefinite"/>
                      </p:stCondLst>
                      <p:childTnLst>
                        <p:par>
                          <p:cTn id="1275" fill="hold">
                            <p:stCondLst>
                              <p:cond delay="0"/>
                            </p:stCondLst>
                            <p:childTnLst>
                              <p:par>
                                <p:cTn id="12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7" dur="507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8" grpId="0"/>
      <p:bldP spid="36" grpId="0"/>
      <p:bldP spid="485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05814" y="1269623"/>
            <a:ext cx="7633918" cy="3846086"/>
            <a:chOff x="2710690" y="1645275"/>
            <a:chExt cx="7633918" cy="3846086"/>
          </a:xfrm>
        </p:grpSpPr>
        <p:sp>
          <p:nvSpPr>
            <p:cNvPr id="3" name="椭圆 2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50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49"/>
            <p:cNvSpPr/>
            <p:nvPr/>
          </p:nvSpPr>
          <p:spPr>
            <a:xfrm rot="19595597">
              <a:off x="2710690" y="2632262"/>
              <a:ext cx="7633918" cy="2416101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六角星 201"/>
          <p:cNvSpPr/>
          <p:nvPr/>
        </p:nvSpPr>
        <p:spPr>
          <a:xfrm>
            <a:off x="6444113" y="108966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十字星 87"/>
          <p:cNvSpPr/>
          <p:nvPr/>
        </p:nvSpPr>
        <p:spPr>
          <a:xfrm rot="18653403">
            <a:off x="5227026" y="57380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六角星 201"/>
          <p:cNvSpPr/>
          <p:nvPr/>
        </p:nvSpPr>
        <p:spPr>
          <a:xfrm>
            <a:off x="11063059" y="1862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十字星 89"/>
          <p:cNvSpPr/>
          <p:nvPr/>
        </p:nvSpPr>
        <p:spPr>
          <a:xfrm rot="18653403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六角星 201"/>
          <p:cNvSpPr/>
          <p:nvPr/>
        </p:nvSpPr>
        <p:spPr>
          <a:xfrm>
            <a:off x="10744269" y="38550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六角星 201"/>
          <p:cNvSpPr/>
          <p:nvPr/>
        </p:nvSpPr>
        <p:spPr>
          <a:xfrm>
            <a:off x="4379882" y="953198"/>
            <a:ext cx="128887" cy="122207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十字星 92"/>
          <p:cNvSpPr/>
          <p:nvPr/>
        </p:nvSpPr>
        <p:spPr>
          <a:xfrm rot="18653403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六角星 201"/>
          <p:cNvSpPr/>
          <p:nvPr/>
        </p:nvSpPr>
        <p:spPr>
          <a:xfrm>
            <a:off x="2651371" y="3249481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六角星 201"/>
          <p:cNvSpPr/>
          <p:nvPr/>
        </p:nvSpPr>
        <p:spPr>
          <a:xfrm>
            <a:off x="3854649" y="586108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六角星 201"/>
          <p:cNvSpPr/>
          <p:nvPr/>
        </p:nvSpPr>
        <p:spPr>
          <a:xfrm>
            <a:off x="4874264" y="6550457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508050" y="54872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505865" y="5684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450788" y="491744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 flipH="1">
            <a:off x="8473779" y="219121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331202" y="107990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224323" y="47825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166525" y="54610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 flipH="1">
            <a:off x="8216012" y="2601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8627186" y="908175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六角星 201"/>
          <p:cNvSpPr/>
          <p:nvPr/>
        </p:nvSpPr>
        <p:spPr>
          <a:xfrm>
            <a:off x="7841309" y="870474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6404678" y="526752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3243675" y="38906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7" name="六角星 201"/>
          <p:cNvSpPr/>
          <p:nvPr/>
        </p:nvSpPr>
        <p:spPr>
          <a:xfrm>
            <a:off x="3900830" y="210390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9" name="六角星 201"/>
          <p:cNvSpPr/>
          <p:nvPr/>
        </p:nvSpPr>
        <p:spPr>
          <a:xfrm flipH="1">
            <a:off x="4026091" y="4581201"/>
            <a:ext cx="70406" cy="66757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4" name="十字星 277"/>
          <p:cNvSpPr/>
          <p:nvPr/>
        </p:nvSpPr>
        <p:spPr>
          <a:xfrm rot="18653403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9" name="十字星 298"/>
          <p:cNvSpPr/>
          <p:nvPr/>
        </p:nvSpPr>
        <p:spPr>
          <a:xfrm rot="18653403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7789343" y="193539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6715042" y="110284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 flipH="1" flipV="1">
            <a:off x="11731050" y="47825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5" name="十字星 324"/>
          <p:cNvSpPr/>
          <p:nvPr/>
        </p:nvSpPr>
        <p:spPr>
          <a:xfrm rot="18653403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6" name="十字星 326"/>
          <p:cNvSpPr/>
          <p:nvPr/>
        </p:nvSpPr>
        <p:spPr>
          <a:xfrm rot="18653403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7" name="六角星 201"/>
          <p:cNvSpPr/>
          <p:nvPr/>
        </p:nvSpPr>
        <p:spPr>
          <a:xfrm>
            <a:off x="10031300" y="47940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8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9" name="六角星 201"/>
          <p:cNvSpPr/>
          <p:nvPr/>
        </p:nvSpPr>
        <p:spPr>
          <a:xfrm>
            <a:off x="1491687" y="441401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0" name="六角星 201"/>
          <p:cNvSpPr/>
          <p:nvPr/>
        </p:nvSpPr>
        <p:spPr>
          <a:xfrm>
            <a:off x="1537868" y="65683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1" name="六角星 201"/>
          <p:cNvSpPr/>
          <p:nvPr/>
        </p:nvSpPr>
        <p:spPr>
          <a:xfrm>
            <a:off x="9920415" y="12518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2" name="十字星 332"/>
          <p:cNvSpPr/>
          <p:nvPr/>
        </p:nvSpPr>
        <p:spPr>
          <a:xfrm rot="18653403">
            <a:off x="8590502" y="333410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3" name="六角星 201"/>
          <p:cNvSpPr/>
          <p:nvPr/>
        </p:nvSpPr>
        <p:spPr>
          <a:xfrm>
            <a:off x="9367572" y="5671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4" name="六角星 201"/>
          <p:cNvSpPr/>
          <p:nvPr/>
        </p:nvSpPr>
        <p:spPr>
          <a:xfrm>
            <a:off x="9220223" y="41433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5" name="十字星 335"/>
          <p:cNvSpPr/>
          <p:nvPr/>
        </p:nvSpPr>
        <p:spPr>
          <a:xfrm rot="18653403">
            <a:off x="5467873" y="810149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6" name="六角星 201"/>
          <p:cNvSpPr/>
          <p:nvPr/>
        </p:nvSpPr>
        <p:spPr>
          <a:xfrm>
            <a:off x="7198295" y="398410"/>
            <a:ext cx="165447" cy="15687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7" name="六角星 201"/>
          <p:cNvSpPr/>
          <p:nvPr/>
        </p:nvSpPr>
        <p:spPr>
          <a:xfrm>
            <a:off x="5810531" y="223569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8" name="六角星 201"/>
          <p:cNvSpPr/>
          <p:nvPr/>
        </p:nvSpPr>
        <p:spPr>
          <a:xfrm>
            <a:off x="9648625" y="21083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9" name="六角星 201"/>
          <p:cNvSpPr/>
          <p:nvPr/>
        </p:nvSpPr>
        <p:spPr>
          <a:xfrm>
            <a:off x="8330654" y="57256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0" name="十字星 340"/>
          <p:cNvSpPr/>
          <p:nvPr/>
        </p:nvSpPr>
        <p:spPr>
          <a:xfrm rot="18653403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1" name="六角星 201"/>
          <p:cNvSpPr/>
          <p:nvPr/>
        </p:nvSpPr>
        <p:spPr>
          <a:xfrm>
            <a:off x="9304779" y="29969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2" name="六角星 201"/>
          <p:cNvSpPr/>
          <p:nvPr/>
        </p:nvSpPr>
        <p:spPr>
          <a:xfrm>
            <a:off x="2969757" y="84617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3" name="六角星 201"/>
          <p:cNvSpPr/>
          <p:nvPr/>
        </p:nvSpPr>
        <p:spPr>
          <a:xfrm>
            <a:off x="7723050" y="64861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4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5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6" name="六角星 201"/>
          <p:cNvSpPr/>
          <p:nvPr/>
        </p:nvSpPr>
        <p:spPr>
          <a:xfrm>
            <a:off x="6510373" y="60522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7" name="六角星 201"/>
          <p:cNvSpPr/>
          <p:nvPr/>
        </p:nvSpPr>
        <p:spPr>
          <a:xfrm>
            <a:off x="11670919" y="36262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8" name="六角星 201"/>
          <p:cNvSpPr/>
          <p:nvPr/>
        </p:nvSpPr>
        <p:spPr>
          <a:xfrm>
            <a:off x="11620964" y="22386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56A32E3-1AEF-7013-41A6-55FDE56B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5" y="951325"/>
            <a:ext cx="4354922" cy="44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7347A483-829C-9181-3648-3E1C21A930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4819" y="674807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1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0" fill="hold">
                      <p:stCondLst>
                        <p:cond delay="indefinite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3" dur="31542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6"/>
          <p:cNvSpPr/>
          <p:nvPr/>
        </p:nvSpPr>
        <p:spPr>
          <a:xfrm>
            <a:off x="489741" y="1889904"/>
            <a:ext cx="3396343" cy="3947428"/>
          </a:xfrm>
          <a:prstGeom prst="roundRect">
            <a:avLst/>
          </a:prstGeom>
          <a:noFill/>
          <a:ln w="28575">
            <a:solidFill>
              <a:srgbClr val="E44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圆角矩形 7"/>
          <p:cNvSpPr/>
          <p:nvPr/>
        </p:nvSpPr>
        <p:spPr>
          <a:xfrm>
            <a:off x="4528457" y="1915227"/>
            <a:ext cx="3396343" cy="3846371"/>
          </a:xfrm>
          <a:prstGeom prst="roundRect">
            <a:avLst/>
          </a:prstGeom>
          <a:noFill/>
          <a:ln w="28575">
            <a:solidFill>
              <a:srgbClr val="EAA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0937" y="5427554"/>
            <a:ext cx="653142" cy="653142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圆角矩形 46"/>
          <p:cNvSpPr/>
          <p:nvPr/>
        </p:nvSpPr>
        <p:spPr>
          <a:xfrm>
            <a:off x="8722455" y="1889903"/>
            <a:ext cx="3396343" cy="3846371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173336" y="5349543"/>
            <a:ext cx="653142" cy="653142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419242" y="5463740"/>
            <a:ext cx="653142" cy="653142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42005" y="5463506"/>
            <a:ext cx="640909" cy="570094"/>
            <a:chOff x="8958764" y="2482888"/>
            <a:chExt cx="2561486" cy="2332070"/>
          </a:xfrm>
          <a:solidFill>
            <a:srgbClr val="B2211A"/>
          </a:solidFill>
        </p:grpSpPr>
        <p:sp>
          <p:nvSpPr>
            <p:cNvPr id="38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425358" y="5506390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49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106594" y="5432591"/>
            <a:ext cx="640909" cy="570094"/>
            <a:chOff x="8958764" y="2482888"/>
            <a:chExt cx="2561486" cy="2332070"/>
          </a:xfrm>
          <a:solidFill>
            <a:srgbClr val="C17B15"/>
          </a:solidFill>
        </p:grpSpPr>
        <p:sp>
          <p:nvSpPr>
            <p:cNvPr id="60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3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6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8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9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37073" y="378578"/>
            <a:ext cx="1321413" cy="665748"/>
            <a:chOff x="2714627" y="1645275"/>
            <a:chExt cx="7633918" cy="3846086"/>
          </a:xfrm>
        </p:grpSpPr>
        <p:sp>
          <p:nvSpPr>
            <p:cNvPr id="71" name="椭圆 70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6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46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 3"/>
            <p:cNvSpPr/>
            <p:nvPr/>
          </p:nvSpPr>
          <p:spPr>
            <a:xfrm rot="19595597">
              <a:off x="2714627" y="2390785"/>
              <a:ext cx="7633918" cy="2896800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468259" y="381545"/>
            <a:ext cx="72424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AD331E"/>
                </a:solidFill>
                <a:cs typeface="+mn-ea"/>
                <a:sym typeface="+mn-lt"/>
              </a:rPr>
              <a:t>Chi erano quelli dell’ Apollo 11</a:t>
            </a:r>
          </a:p>
          <a:p>
            <a:pPr>
              <a:defRPr/>
            </a:pPr>
            <a:r>
              <a:rPr lang="en-US" altLang="zh-CN" sz="1400" dirty="0">
                <a:solidFill>
                  <a:srgbClr val="AD331E"/>
                </a:solidFill>
                <a:cs typeface="+mn-ea"/>
                <a:sym typeface="+mn-lt"/>
              </a:rPr>
              <a:t> </a:t>
            </a:r>
            <a:endParaRPr lang="zh-CN" altLang="en-US" sz="1400" dirty="0">
              <a:solidFill>
                <a:srgbClr val="AD331E"/>
              </a:solidFill>
              <a:cs typeface="+mn-ea"/>
              <a:sym typeface="+mn-lt"/>
            </a:endParaRP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xmlns="" id="{1DD2D1F9-3A38-41A0-730C-06BF6D916B72}"/>
              </a:ext>
            </a:extLst>
          </p:cNvPr>
          <p:cNvSpPr txBox="1"/>
          <p:nvPr/>
        </p:nvSpPr>
        <p:spPr>
          <a:xfrm>
            <a:off x="4775923" y="1990564"/>
            <a:ext cx="296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prstClr val="white"/>
                </a:solidFill>
              </a:rPr>
              <a:t>   NEIL AMSTRONG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xmlns="" id="{D10764EB-3FC5-748D-D576-21435AC6B95C}"/>
              </a:ext>
            </a:extLst>
          </p:cNvPr>
          <p:cNvSpPr txBox="1"/>
          <p:nvPr/>
        </p:nvSpPr>
        <p:spPr>
          <a:xfrm>
            <a:off x="1142639" y="1990564"/>
            <a:ext cx="275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prstClr val="white"/>
                </a:solidFill>
              </a:rPr>
              <a:t>BUZZ ALDRIN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xmlns="" id="{0466F956-3098-0D99-E2E3-EC4607EBEA8D}"/>
              </a:ext>
            </a:extLst>
          </p:cNvPr>
          <p:cNvSpPr txBox="1"/>
          <p:nvPr/>
        </p:nvSpPr>
        <p:spPr>
          <a:xfrm>
            <a:off x="9174153" y="1994676"/>
            <a:ext cx="249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prstClr val="white"/>
                </a:solidFill>
              </a:rPr>
              <a:t>MICHEAL COLLINS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xmlns="" id="{E0B0BCF4-D2E8-D2B8-931D-54FFF49397E2}"/>
              </a:ext>
            </a:extLst>
          </p:cNvPr>
          <p:cNvSpPr txBox="1"/>
          <p:nvPr/>
        </p:nvSpPr>
        <p:spPr>
          <a:xfrm>
            <a:off x="8800667" y="2378331"/>
            <a:ext cx="3144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prstClr val="white"/>
                </a:solidFill>
              </a:rPr>
              <a:t>Micheal Collins era il capitano dell’Apollo 11.</a:t>
            </a:r>
          </a:p>
          <a:p>
            <a:pPr algn="just">
              <a:defRPr/>
            </a:pPr>
            <a:r>
              <a:rPr lang="it-IT" dirty="0">
                <a:solidFill>
                  <a:prstClr val="white"/>
                </a:solidFill>
              </a:rPr>
              <a:t>Lui non scese dall’ astronave e  non toccò il suolo lunare.</a:t>
            </a:r>
          </a:p>
        </p:txBody>
      </p:sp>
      <p:graphicFrame>
        <p:nvGraphicFramePr>
          <p:cNvPr id="79" name="Oggetto 78">
            <a:extLst>
              <a:ext uri="{FF2B5EF4-FFF2-40B4-BE49-F238E27FC236}">
                <a16:creationId xmlns:a16="http://schemas.microsoft.com/office/drawing/2014/main" xmlns="" id="{426B7028-F7B8-A317-625C-1CD13754C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9392" y="4208016"/>
          <a:ext cx="1882466" cy="137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6" imgW="3718440" imgH="2408040" progId="PBrush">
                  <p:embed/>
                </p:oleObj>
              </mc:Choice>
              <mc:Fallback>
                <p:oleObj name="Bitmap Image" r:id="rId6" imgW="3718440" imgH="2408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79392" y="4208016"/>
                        <a:ext cx="1882466" cy="1375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CasellaDiTesto 79">
            <a:extLst>
              <a:ext uri="{FF2B5EF4-FFF2-40B4-BE49-F238E27FC236}">
                <a16:creationId xmlns:a16="http://schemas.microsoft.com/office/drawing/2014/main" xmlns="" id="{60E50AC0-649A-D367-5D33-0876295FD7DD}"/>
              </a:ext>
            </a:extLst>
          </p:cNvPr>
          <p:cNvSpPr txBox="1"/>
          <p:nvPr/>
        </p:nvSpPr>
        <p:spPr>
          <a:xfrm>
            <a:off x="4826478" y="2388396"/>
            <a:ext cx="27992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prstClr val="white"/>
                </a:solidFill>
              </a:rPr>
              <a:t>Capo della spedizione, egli fu il primo a mettere piede sul suolo lunare e recitò questa frase:’’</a:t>
            </a:r>
            <a:r>
              <a:rPr lang="it-IT" i="1" dirty="0">
                <a:solidFill>
                  <a:prstClr val="white"/>
                </a:solidFill>
              </a:rPr>
              <a:t> È un piccolo passo per l'uomo, un gigantesco balzo per l'umanità"</a:t>
            </a:r>
            <a:endParaRPr lang="it-IT" sz="2800" dirty="0">
              <a:solidFill>
                <a:prstClr val="white"/>
              </a:solidFill>
            </a:endParaRPr>
          </a:p>
        </p:txBody>
      </p:sp>
      <p:graphicFrame>
        <p:nvGraphicFramePr>
          <p:cNvPr id="81" name="Oggetto 80">
            <a:extLst>
              <a:ext uri="{FF2B5EF4-FFF2-40B4-BE49-F238E27FC236}">
                <a16:creationId xmlns:a16="http://schemas.microsoft.com/office/drawing/2014/main" xmlns="" id="{9BB22668-6B9B-829B-C686-9053CDA3B6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0526" y="4453327"/>
          <a:ext cx="1900390" cy="114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8" imgW="2484000" imgH="2042280" progId="PBrush">
                  <p:embed/>
                </p:oleObj>
              </mc:Choice>
              <mc:Fallback>
                <p:oleObj name="Bitmap Image" r:id="rId8" imgW="2484000" imgH="20422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0526" y="4453327"/>
                        <a:ext cx="1900390" cy="1142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CasellaDiTesto 81">
            <a:extLst>
              <a:ext uri="{FF2B5EF4-FFF2-40B4-BE49-F238E27FC236}">
                <a16:creationId xmlns:a16="http://schemas.microsoft.com/office/drawing/2014/main" xmlns="" id="{6E570A58-AC40-082E-FF0B-951B34679DDA}"/>
              </a:ext>
            </a:extLst>
          </p:cNvPr>
          <p:cNvSpPr txBox="1"/>
          <p:nvPr/>
        </p:nvSpPr>
        <p:spPr>
          <a:xfrm>
            <a:off x="673391" y="2731625"/>
            <a:ext cx="275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>
                <a:solidFill>
                  <a:prstClr val="white"/>
                </a:solidFill>
              </a:rPr>
              <a:t>Era il secondo a mettere il piede sulla luna.</a:t>
            </a:r>
          </a:p>
        </p:txBody>
      </p:sp>
      <p:graphicFrame>
        <p:nvGraphicFramePr>
          <p:cNvPr id="83" name="Oggetto 82">
            <a:extLst>
              <a:ext uri="{FF2B5EF4-FFF2-40B4-BE49-F238E27FC236}">
                <a16:creationId xmlns:a16="http://schemas.microsoft.com/office/drawing/2014/main" xmlns="" id="{F9A8DA59-D48F-A5DB-8883-0C2F56C82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851" y="3667017"/>
          <a:ext cx="228600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10" imgW="2286000" imgH="1760400" progId="PBrush">
                  <p:embed/>
                </p:oleObj>
              </mc:Choice>
              <mc:Fallback>
                <p:oleObj name="Bitmap Image" r:id="rId10" imgW="2286000" imgH="1760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7851" y="3667017"/>
                        <a:ext cx="2286000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9C1763F5-C42E-1D56-1940-BD771ECC7F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89330" y="625151"/>
            <a:ext cx="80878" cy="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5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8">
            <a:extLst>
              <a:ext uri="{FF2B5EF4-FFF2-40B4-BE49-F238E27FC236}">
                <a16:creationId xmlns:a16="http://schemas.microsoft.com/office/drawing/2014/main" xmlns="" id="{BEDDFB66-D3EA-7A15-DA97-7842CCF1AD51}"/>
              </a:ext>
            </a:extLst>
          </p:cNvPr>
          <p:cNvSpPr txBox="1"/>
          <p:nvPr/>
        </p:nvSpPr>
        <p:spPr>
          <a:xfrm>
            <a:off x="380999" y="489734"/>
            <a:ext cx="10414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prstClr val="white"/>
                </a:solidFill>
                <a:cs typeface="+mn-ea"/>
                <a:sym typeface="+mn-lt"/>
              </a:rPr>
              <a:t>20 luglio 1969</a:t>
            </a:r>
          </a:p>
          <a:p>
            <a:pPr algn="just">
              <a:defRPr/>
            </a:pPr>
            <a:r>
              <a:rPr lang="it-IT" sz="2800" dirty="0">
                <a:solidFill>
                  <a:prstClr val="white"/>
                </a:solidFill>
              </a:rPr>
              <a:t>La missione spaziale</a:t>
            </a:r>
            <a:r>
              <a:rPr lang="it-IT" sz="2800" b="1" dirty="0">
                <a:solidFill>
                  <a:prstClr val="white"/>
                </a:solidFill>
              </a:rPr>
              <a:t> Apollo 11</a:t>
            </a:r>
            <a:r>
              <a:rPr lang="it-IT" sz="2800" dirty="0">
                <a:solidFill>
                  <a:prstClr val="white"/>
                </a:solidFill>
              </a:rPr>
              <a:t> portò sulla Luna i primi uomini, gli astronauti statunitensi </a:t>
            </a:r>
            <a:r>
              <a:rPr lang="it-IT" sz="2800" dirty="0">
                <a:solidFill>
                  <a:prstClr val="white"/>
                </a:solidFill>
                <a:hlinkClick r:id="rId4" tooltip="Neil Armstron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Neil Armstrong</a:t>
            </a:r>
            <a:r>
              <a:rPr lang="it-IT" sz="2800" dirty="0">
                <a:solidFill>
                  <a:prstClr val="white"/>
                </a:solidFill>
              </a:rPr>
              <a:t> e </a:t>
            </a:r>
            <a:r>
              <a:rPr lang="it-IT" sz="2800" dirty="0">
                <a:solidFill>
                  <a:prstClr val="white"/>
                </a:solidFill>
                <a:hlinkClick r:id="rId5" tooltip="Buzz Aldri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Buzz Aldrin</a:t>
            </a:r>
            <a:endParaRPr lang="zh-CN" altLang="en-US" sz="4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50" name="Picture 2" descr="Neil Armstrong &amp; Buzz Aldrin | On July 20, 1969 the largest … | Flickr">
            <a:extLst>
              <a:ext uri="{FF2B5EF4-FFF2-40B4-BE49-F238E27FC236}">
                <a16:creationId xmlns:a16="http://schemas.microsoft.com/office/drawing/2014/main" xmlns="" id="{96AD5F08-1E3C-D432-B453-27B3136F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34" y="2772363"/>
            <a:ext cx="4567237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44B73F19-9FBC-706A-D7CC-41146E66A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1982" y="432760"/>
            <a:ext cx="56974" cy="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6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8">
            <a:extLst>
              <a:ext uri="{FF2B5EF4-FFF2-40B4-BE49-F238E27FC236}">
                <a16:creationId xmlns:a16="http://schemas.microsoft.com/office/drawing/2014/main" xmlns="" id="{0B9C5DB8-97F5-F4D5-25EA-7DAABD667FF4}"/>
              </a:ext>
            </a:extLst>
          </p:cNvPr>
          <p:cNvSpPr txBox="1"/>
          <p:nvPr/>
        </p:nvSpPr>
        <p:spPr>
          <a:xfrm>
            <a:off x="718457" y="914400"/>
            <a:ext cx="104908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3600" dirty="0">
                <a:solidFill>
                  <a:srgbClr val="C00000"/>
                </a:solidFill>
              </a:rPr>
              <a:t>                       FIN NEI DETTAGLI</a:t>
            </a:r>
            <a:r>
              <a:rPr lang="it-IT" sz="2800" dirty="0">
                <a:solidFill>
                  <a:srgbClr val="C00000"/>
                </a:solidFill>
              </a:rPr>
              <a:t>                  </a:t>
            </a:r>
          </a:p>
          <a:p>
            <a:pPr algn="just">
              <a:defRPr/>
            </a:pPr>
            <a:r>
              <a:rPr lang="it-IT" sz="2800" dirty="0">
                <a:solidFill>
                  <a:prstClr val="white"/>
                </a:solidFill>
              </a:rPr>
              <a:t>Armstrong fu il primo a mettere piede sul suolo lunare, sei ore dopo l'</a:t>
            </a:r>
            <a:r>
              <a:rPr lang="it-IT" sz="2800" dirty="0">
                <a:solidFill>
                  <a:prstClr val="white"/>
                </a:solidFill>
                <a:hlinkClick r:id="rId4" tooltip="Allunaggi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allunaggio</a:t>
            </a:r>
            <a:r>
              <a:rPr lang="it-IT" sz="2800" dirty="0">
                <a:solidFill>
                  <a:prstClr val="white"/>
                </a:solidFill>
              </a:rPr>
              <a:t>, I due trascorsero circa due ore e mezza al di fuori della navicella, e raccolsero 21,5 kg di materiale lunare che riportarono a </a:t>
            </a:r>
            <a:r>
              <a:rPr lang="it-IT" sz="2800" dirty="0">
                <a:solidFill>
                  <a:prstClr val="white"/>
                </a:solidFill>
                <a:hlinkClick r:id="rId5" tooltip="Terr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Terra</a:t>
            </a:r>
            <a:r>
              <a:rPr lang="it-IT" sz="2800" dirty="0">
                <a:solidFill>
                  <a:prstClr val="white"/>
                </a:solidFill>
              </a:rPr>
              <a:t>. Il terzo membro della missione, </a:t>
            </a:r>
            <a:r>
              <a:rPr lang="it-IT" sz="2800" dirty="0">
                <a:solidFill>
                  <a:prstClr val="white"/>
                </a:solidFill>
                <a:hlinkClick r:id="rId6" tooltip="Michael Collins (astronaut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Michael Collins</a:t>
            </a:r>
            <a:r>
              <a:rPr lang="it-IT" sz="2800" dirty="0">
                <a:solidFill>
                  <a:prstClr val="white"/>
                </a:solidFill>
              </a:rPr>
              <a:t> (pilota del modulo di comando), rimase nella navicella; gli altri due erano sulla superficie; 21,5 ore dopo l'allunaggio, i tre si riunirono e Collins pilotò il </a:t>
            </a:r>
            <a:r>
              <a:rPr lang="it-IT" sz="2800" dirty="0">
                <a:solidFill>
                  <a:prstClr val="white"/>
                </a:solidFill>
                <a:hlinkClick r:id="rId7" tooltip="Apollo Command/Service Modu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modulo di comando</a:t>
            </a:r>
            <a:r>
              <a:rPr lang="it-IT" sz="2800" dirty="0">
                <a:solidFill>
                  <a:prstClr val="white"/>
                </a:solidFill>
              </a:rPr>
              <a:t> Columbia nella traiettoria nell'</a:t>
            </a:r>
            <a:r>
              <a:rPr lang="it-IT" sz="2800" dirty="0">
                <a:solidFill>
                  <a:prstClr val="white"/>
                </a:solidFill>
                <a:hlinkClick r:id="rId8" tooltip="Oceano Pacific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Oceano Pacifico</a:t>
            </a:r>
            <a:r>
              <a:rPr lang="it-IT" sz="2800" dirty="0">
                <a:solidFill>
                  <a:prstClr val="white"/>
                </a:solidFill>
              </a:rPr>
              <a:t> per </a:t>
            </a:r>
            <a:r>
              <a:rPr lang="it-IT" sz="2800" b="1" i="1" u="sng" dirty="0">
                <a:solidFill>
                  <a:prstClr val="white"/>
                </a:solidFill>
              </a:rPr>
              <a:t>l’ ammaraggio</a:t>
            </a:r>
            <a:r>
              <a:rPr lang="it-IT" sz="2800" dirty="0">
                <a:solidFill>
                  <a:prstClr val="white"/>
                </a:solidFill>
              </a:rPr>
              <a:t>.</a:t>
            </a:r>
          </a:p>
          <a:p>
            <a:pPr algn="just">
              <a:defRPr/>
            </a:pPr>
            <a:endParaRPr lang="it-IT" sz="2800" dirty="0">
              <a:solidFill>
                <a:prstClr val="white"/>
              </a:solidFill>
            </a:endParaRPr>
          </a:p>
          <a:p>
            <a:pPr algn="just">
              <a:defRPr/>
            </a:pPr>
            <a:r>
              <a:rPr lang="it-IT" sz="2800" dirty="0">
                <a:solidFill>
                  <a:prstClr val="white"/>
                </a:solidFill>
              </a:rPr>
              <a:t> </a:t>
            </a:r>
            <a:endParaRPr lang="zh-CN" altLang="en-US" sz="4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Modello 3D 4" descr="Luna">
            <a:extLst>
              <a:ext uri="{FF2B5EF4-FFF2-40B4-BE49-F238E27FC236}">
                <a16:creationId xmlns:a16="http://schemas.microsoft.com/office/drawing/2014/main" xmlns="" xmlns:mc="http://schemas.openxmlformats.org/markup-compatibility/2006" id="{4EB529E4-87F6-6E76-2CE7-8CC310EC92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789" y="5260037"/>
            <a:ext cx="2987581" cy="2987582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DE5A0363-64BE-EBED-EA3E-A9069157A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1619752" y="443131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mjddwjm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Widescreen</PresentationFormat>
  <Paragraphs>23</Paragraphs>
  <Slides>5</Slides>
  <Notes>3</Notes>
  <HiddenSlides>0</HiddenSlides>
  <MMClips>5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微软雅黑</vt:lpstr>
      <vt:lpstr>宋体</vt:lpstr>
      <vt:lpstr>Arial</vt:lpstr>
      <vt:lpstr>Calibri</vt:lpstr>
      <vt:lpstr>Calibri Light</vt:lpstr>
      <vt:lpstr>印品黑体</vt:lpstr>
      <vt:lpstr>Tema di Office</vt:lpstr>
      <vt:lpstr>www.freeppt7.com</vt:lpstr>
      <vt:lpstr>Bitmap 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</cp:revision>
  <dcterms:created xsi:type="dcterms:W3CDTF">2023-05-31T07:37:18Z</dcterms:created>
  <dcterms:modified xsi:type="dcterms:W3CDTF">2023-05-31T07:38:47Z</dcterms:modified>
</cp:coreProperties>
</file>